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mp3" ContentType="audio/mpe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4.xml" ContentType="application/vnd.openxmlformats-officedocument.theme+xml"/>
  <Override PartName="/ppt/tags/tag4.xml" ContentType="application/vnd.openxmlformats-officedocument.presentationml.tags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theme/theme5.xml" ContentType="application/vnd.openxmlformats-officedocument.theme+xml"/>
  <Override PartName="/ppt/tags/tag5.xml" ContentType="application/vnd.openxmlformats-officedocument.presentationml.tags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theme/theme6.xml" ContentType="application/vnd.openxmlformats-officedocument.theme+xml"/>
  <Override PartName="/ppt/tags/tag6.xml" ContentType="application/vnd.openxmlformats-officedocument.presentationml.tags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67" r:id="rId1"/>
    <p:sldMasterId id="2147484760" r:id="rId2"/>
    <p:sldMasterId id="2147484796" r:id="rId3"/>
    <p:sldMasterId id="2147484832" r:id="rId4"/>
    <p:sldMasterId id="2147484868" r:id="rId5"/>
    <p:sldMasterId id="2147484904" r:id="rId6"/>
    <p:sldMasterId id="2147484940" r:id="rId7"/>
  </p:sldMasterIdLst>
  <p:notesMasterIdLst>
    <p:notesMasterId r:id="rId18"/>
  </p:notesMasterIdLst>
  <p:handoutMasterIdLst>
    <p:handoutMasterId r:id="rId19"/>
  </p:handoutMasterIdLst>
  <p:sldIdLst>
    <p:sldId id="258" r:id="rId8"/>
    <p:sldId id="339" r:id="rId9"/>
    <p:sldId id="259" r:id="rId10"/>
    <p:sldId id="817" r:id="rId11"/>
    <p:sldId id="814" r:id="rId12"/>
    <p:sldId id="818" r:id="rId13"/>
    <p:sldId id="809" r:id="rId14"/>
    <p:sldId id="820" r:id="rId15"/>
    <p:sldId id="511" r:id="rId16"/>
    <p:sldId id="418" r:id="rId17"/>
  </p:sldIdLst>
  <p:sldSz cx="9215438" cy="5184775"/>
  <p:notesSz cx="6805613" cy="9939338"/>
  <p:custDataLst>
    <p:tags r:id="rId20"/>
  </p:custDataLst>
  <p:defaultTextStyle>
    <a:defPPr>
      <a:defRPr lang="en-US"/>
    </a:defPPr>
    <a:lvl1pPr algn="l" defTabSz="919842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dihausDIN" pitchFamily="34" charset="0"/>
        <a:ea typeface="+mn-ea"/>
        <a:cs typeface="Arial" charset="0"/>
      </a:defRPr>
    </a:lvl1pPr>
    <a:lvl2pPr marL="459121" indent="1600" algn="l" defTabSz="919842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dihausDIN" pitchFamily="34" charset="0"/>
        <a:ea typeface="+mn-ea"/>
        <a:cs typeface="Arial" charset="0"/>
      </a:defRPr>
    </a:lvl2pPr>
    <a:lvl3pPr marL="919842" indent="1600" algn="l" defTabSz="919842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dihausDIN" pitchFamily="34" charset="0"/>
        <a:ea typeface="+mn-ea"/>
        <a:cs typeface="Arial" charset="0"/>
      </a:defRPr>
    </a:lvl3pPr>
    <a:lvl4pPr marL="1380562" indent="1600" algn="l" defTabSz="919842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dihausDIN" pitchFamily="34" charset="0"/>
        <a:ea typeface="+mn-ea"/>
        <a:cs typeface="Arial" charset="0"/>
      </a:defRPr>
    </a:lvl4pPr>
    <a:lvl5pPr marL="1841283" indent="1600" algn="l" defTabSz="919842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dihausDIN" pitchFamily="34" charset="0"/>
        <a:ea typeface="+mn-ea"/>
        <a:cs typeface="Arial" charset="0"/>
      </a:defRPr>
    </a:lvl5pPr>
    <a:lvl6pPr marL="2303602" algn="l" defTabSz="921441" rtl="0" eaLnBrk="1" latinLnBrk="0" hangingPunct="1">
      <a:defRPr kern="1200">
        <a:solidFill>
          <a:schemeClr val="tx1"/>
        </a:solidFill>
        <a:latin typeface="AdihausDIN" pitchFamily="34" charset="0"/>
        <a:ea typeface="+mn-ea"/>
        <a:cs typeface="Arial" charset="0"/>
      </a:defRPr>
    </a:lvl6pPr>
    <a:lvl7pPr marL="2764323" algn="l" defTabSz="921441" rtl="0" eaLnBrk="1" latinLnBrk="0" hangingPunct="1">
      <a:defRPr kern="1200">
        <a:solidFill>
          <a:schemeClr val="tx1"/>
        </a:solidFill>
        <a:latin typeface="AdihausDIN" pitchFamily="34" charset="0"/>
        <a:ea typeface="+mn-ea"/>
        <a:cs typeface="Arial" charset="0"/>
      </a:defRPr>
    </a:lvl7pPr>
    <a:lvl8pPr marL="3225043" algn="l" defTabSz="921441" rtl="0" eaLnBrk="1" latinLnBrk="0" hangingPunct="1">
      <a:defRPr kern="1200">
        <a:solidFill>
          <a:schemeClr val="tx1"/>
        </a:solidFill>
        <a:latin typeface="AdihausDIN" pitchFamily="34" charset="0"/>
        <a:ea typeface="+mn-ea"/>
        <a:cs typeface="Arial" charset="0"/>
      </a:defRPr>
    </a:lvl8pPr>
    <a:lvl9pPr marL="3685764" algn="l" defTabSz="921441" rtl="0" eaLnBrk="1" latinLnBrk="0" hangingPunct="1">
      <a:defRPr kern="1200">
        <a:solidFill>
          <a:schemeClr val="tx1"/>
        </a:solidFill>
        <a:latin typeface="AdihausDIN" pitchFamily="34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Title Slides" id="{C38F09E5-434C-4C86-A253-07E9B630289B}">
          <p14:sldIdLst>
            <p14:sldId id="258"/>
            <p14:sldId id="339"/>
            <p14:sldId id="259"/>
            <p14:sldId id="817"/>
            <p14:sldId id="814"/>
            <p14:sldId id="818"/>
            <p14:sldId id="809"/>
            <p14:sldId id="820"/>
            <p14:sldId id="511"/>
            <p14:sldId id="418"/>
          </p14:sldIdLst>
        </p14:section>
        <p14:section name="REFERENCES" id="{88508D9C-F6AC-F84F-9A5F-4800ADA716FF}">
          <p14:sldIdLst/>
        </p14:section>
      </p14:sectionLst>
    </p:ext>
    <p:ext uri="{EFAFB233-063F-42B5-8137-9DF3F51BA10A}">
      <p15:sldGuideLst xmlns:p15="http://schemas.microsoft.com/office/powerpoint/2012/main">
        <p15:guide id="2" orient="horz" pos="1996" userDrawn="1">
          <p15:clr>
            <a:srgbClr val="A4A3A4"/>
          </p15:clr>
        </p15:guide>
        <p15:guide id="10" orient="horz" pos="1814" userDrawn="1">
          <p15:clr>
            <a:srgbClr val="A4A3A4"/>
          </p15:clr>
        </p15:guide>
        <p15:guide id="13" orient="horz" pos="2540" userDrawn="1">
          <p15:clr>
            <a:srgbClr val="A4A3A4"/>
          </p15:clr>
        </p15:guide>
        <p15:guide id="20" pos="3628" userDrawn="1">
          <p15:clr>
            <a:srgbClr val="A4A3A4"/>
          </p15:clr>
        </p15:guide>
        <p15:guide id="36" pos="4331" userDrawn="1">
          <p15:clr>
            <a:srgbClr val="A4A3A4"/>
          </p15:clr>
        </p15:guide>
        <p15:guide id="39" pos="5420" userDrawn="1">
          <p15:clr>
            <a:srgbClr val="A4A3A4"/>
          </p15:clr>
        </p15:guide>
        <p15:guide id="51" pos="181" userDrawn="1">
          <p15:clr>
            <a:srgbClr val="A4A3A4"/>
          </p15:clr>
        </p15:guide>
        <p15:guide id="53" orient="horz" pos="907">
          <p15:clr>
            <a:srgbClr val="A4A3A4"/>
          </p15:clr>
        </p15:guide>
        <p15:guide id="55" orient="horz" pos="386" userDrawn="1">
          <p15:clr>
            <a:srgbClr val="A4A3A4"/>
          </p15:clr>
        </p15:guide>
        <p15:guide id="56" orient="horz" pos="1111" userDrawn="1">
          <p15:clr>
            <a:srgbClr val="A4A3A4"/>
          </p15:clr>
        </p15:guide>
        <p15:guide id="58" orient="horz" pos="2132" userDrawn="1">
          <p15:clr>
            <a:srgbClr val="A4A3A4"/>
          </p15:clr>
        </p15:guide>
        <p15:guide id="60" orient="horz" pos="2359" userDrawn="1">
          <p15:clr>
            <a:srgbClr val="A4A3A4"/>
          </p15:clr>
        </p15:guide>
        <p15:guide id="61" orient="horz" pos="2722">
          <p15:clr>
            <a:srgbClr val="A4A3A4"/>
          </p15:clr>
        </p15:guide>
        <p15:guide id="62" orient="horz" pos="2880" userDrawn="1">
          <p15:clr>
            <a:srgbClr val="A4A3A4"/>
          </p15:clr>
        </p15:guide>
        <p15:guide id="63" orient="horz" pos="182" userDrawn="1">
          <p15:clr>
            <a:srgbClr val="A4A3A4"/>
          </p15:clr>
        </p15:guide>
        <p15:guide id="64" orient="horz" pos="1656" userDrawn="1">
          <p15:clr>
            <a:srgbClr val="A4A3A4"/>
          </p15:clr>
        </p15:guide>
        <p15:guide id="65" orient="horz" pos="476" userDrawn="1">
          <p15:clr>
            <a:srgbClr val="A4A3A4"/>
          </p15:clr>
        </p15:guide>
        <p15:guide id="66" orient="horz" pos="1270">
          <p15:clr>
            <a:srgbClr val="A4A3A4"/>
          </p15:clr>
        </p15:guide>
        <p15:guide id="67" orient="horz" pos="1474" userDrawn="1">
          <p15:clr>
            <a:srgbClr val="A4A3A4"/>
          </p15:clr>
        </p15:guide>
        <p15:guide id="71" pos="3424" userDrawn="1">
          <p15:clr>
            <a:srgbClr val="A4A3A4"/>
          </p15:clr>
        </p15:guide>
        <p15:guide id="72" pos="4513" userDrawn="1">
          <p15:clr>
            <a:srgbClr val="A4A3A4"/>
          </p15:clr>
        </p15:guide>
        <p15:guide id="73" pos="4717" userDrawn="1">
          <p15:clr>
            <a:srgbClr val="A4A3A4"/>
          </p15:clr>
        </p15:guide>
        <p15:guide id="75" pos="725" userDrawn="1">
          <p15:clr>
            <a:srgbClr val="A4A3A4"/>
          </p15:clr>
        </p15:guide>
        <p15:guide id="79" pos="1632">
          <p15:clr>
            <a:srgbClr val="A4A3A4"/>
          </p15:clr>
        </p15:guide>
        <p15:guide id="82" pos="2336" userDrawn="1">
          <p15:clr>
            <a:srgbClr val="A4A3A4"/>
          </p15:clr>
        </p15:guide>
        <p15:guide id="83" pos="3061" userDrawn="1">
          <p15:clr>
            <a:srgbClr val="A4A3A4"/>
          </p15:clr>
        </p15:guide>
        <p15:guide id="84" pos="3265">
          <p15:clr>
            <a:srgbClr val="A4A3A4"/>
          </p15:clr>
        </p15:guide>
        <p15:guide id="87" pos="3991">
          <p15:clr>
            <a:srgbClr val="A4A3A4"/>
          </p15:clr>
        </p15:guide>
        <p15:guide id="88" pos="4195" userDrawn="1">
          <p15:clr>
            <a:srgbClr val="A4A3A4"/>
          </p15:clr>
        </p15:guide>
        <p15:guide id="90" pos="4898">
          <p15:clr>
            <a:srgbClr val="A4A3A4"/>
          </p15:clr>
        </p15:guide>
        <p15:guide id="91" pos="5057" userDrawn="1">
          <p15:clr>
            <a:srgbClr val="A4A3A4"/>
          </p15:clr>
        </p15:guide>
        <p15:guide id="93" pos="2608" userDrawn="1">
          <p15:clr>
            <a:srgbClr val="A4A3A4"/>
          </p15:clr>
        </p15:guide>
        <p15:guide id="96" pos="5260">
          <p15:clr>
            <a:srgbClr val="A4A3A4"/>
          </p15:clr>
        </p15:guide>
        <p15:guide id="98" pos="5624" userDrawn="1">
          <p15:clr>
            <a:srgbClr val="A4A3A4"/>
          </p15:clr>
        </p15:guide>
        <p15:guide id="99" pos="1088" userDrawn="1">
          <p15:clr>
            <a:srgbClr val="A4A3A4"/>
          </p15:clr>
        </p15:guide>
        <p15:guide id="100" pos="1995" userDrawn="1">
          <p15:clr>
            <a:srgbClr val="A4A3A4"/>
          </p15:clr>
        </p15:guide>
        <p15:guide id="101" pos="2721" userDrawn="1">
          <p15:clr>
            <a:srgbClr val="A4A3A4"/>
          </p15:clr>
        </p15:guide>
        <p15:guide id="103" pos="1769" userDrawn="1">
          <p15:clr>
            <a:srgbClr val="A4A3A4"/>
          </p15:clr>
        </p15:guide>
        <p15:guide id="104" orient="horz" pos="3062" userDrawn="1">
          <p15:clr>
            <a:srgbClr val="A4A3A4"/>
          </p15:clr>
        </p15:guide>
        <p15:guide id="106" pos="3810" userDrawn="1">
          <p15:clr>
            <a:srgbClr val="A4A3A4"/>
          </p15:clr>
        </p15:guide>
        <p15:guide id="108" pos="2902">
          <p15:clr>
            <a:srgbClr val="A4A3A4"/>
          </p15:clr>
        </p15:guide>
        <p15:guide id="109" pos="2177" userDrawn="1">
          <p15:clr>
            <a:srgbClr val="A4A3A4"/>
          </p15:clr>
        </p15:guide>
        <p15:guide id="110" orient="horz" pos="3084">
          <p15:clr>
            <a:srgbClr val="A4A3A4"/>
          </p15:clr>
        </p15:guide>
        <p15:guide id="111" pos="362">
          <p15:clr>
            <a:srgbClr val="A4A3A4"/>
          </p15:clr>
        </p15:guide>
        <p15:guide id="112" pos="907" userDrawn="1">
          <p15:clr>
            <a:srgbClr val="A4A3A4"/>
          </p15:clr>
        </p15:guide>
        <p15:guide id="113" pos="1270" userDrawn="1">
          <p15:clr>
            <a:srgbClr val="A4A3A4"/>
          </p15:clr>
        </p15:guide>
        <p15:guide id="114" pos="566" userDrawn="1">
          <p15:clr>
            <a:srgbClr val="A4A3A4"/>
          </p15:clr>
        </p15:guide>
        <p15:guide id="115" pos="2539">
          <p15:clr>
            <a:srgbClr val="A4A3A4"/>
          </p15:clr>
        </p15:guide>
        <p15:guide id="116" pos="183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74">
          <p15:clr>
            <a:srgbClr val="A4A3A4"/>
          </p15:clr>
        </p15:guide>
        <p15:guide id="2" orient="horz" pos="2491">
          <p15:clr>
            <a:srgbClr val="A4A3A4"/>
          </p15:clr>
        </p15:guide>
        <p15:guide id="3" orient="horz" pos="2712">
          <p15:clr>
            <a:srgbClr val="A4A3A4"/>
          </p15:clr>
        </p15:guide>
        <p15:guide id="4" orient="horz" pos="6082">
          <p15:clr>
            <a:srgbClr val="A4A3A4"/>
          </p15:clr>
        </p15:guide>
        <p15:guide id="5" pos="197">
          <p15:clr>
            <a:srgbClr val="A4A3A4"/>
          </p15:clr>
        </p15:guide>
        <p15:guide id="6" pos="4088">
          <p15:clr>
            <a:srgbClr val="A4A3A4"/>
          </p15:clr>
        </p15:guide>
        <p15:guide id="7" pos="3013">
          <p15:clr>
            <a:srgbClr val="A4A3A4"/>
          </p15:clr>
        </p15:guide>
        <p15:guide id="8" pos="279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96D6"/>
    <a:srgbClr val="F6BCBC"/>
    <a:srgbClr val="C850BF"/>
    <a:srgbClr val="1E82C3"/>
    <a:srgbClr val="FFC000"/>
    <a:srgbClr val="FF3BE0"/>
    <a:srgbClr val="FFAF14"/>
    <a:srgbClr val="FF9300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66D789-431E-B64A-A60E-D0AD5E2AEE70}" v="441" dt="2019-03-22T16:22:03.806"/>
    <p1510:client id="{EC873775-63E3-F745-86AD-FE1173B5F5A9}" v="437" dt="2019-03-22T15:07:05.5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80633" autoAdjust="0"/>
  </p:normalViewPr>
  <p:slideViewPr>
    <p:cSldViewPr snapToGrid="0" snapToObjects="1" showGuides="1">
      <p:cViewPr varScale="1">
        <p:scale>
          <a:sx n="151" d="100"/>
          <a:sy n="151" d="100"/>
        </p:scale>
        <p:origin x="306" y="132"/>
      </p:cViewPr>
      <p:guideLst>
        <p:guide orient="horz" pos="1996"/>
        <p:guide orient="horz" pos="1814"/>
        <p:guide orient="horz" pos="2540"/>
        <p:guide pos="3628"/>
        <p:guide pos="4331"/>
        <p:guide pos="5420"/>
        <p:guide pos="181"/>
        <p:guide orient="horz" pos="907"/>
        <p:guide orient="horz" pos="386"/>
        <p:guide orient="horz" pos="1111"/>
        <p:guide orient="horz" pos="2132"/>
        <p:guide orient="horz" pos="2359"/>
        <p:guide orient="horz" pos="2722"/>
        <p:guide orient="horz" pos="2880"/>
        <p:guide orient="horz" pos="182"/>
        <p:guide orient="horz" pos="1656"/>
        <p:guide orient="horz" pos="476"/>
        <p:guide orient="horz" pos="1270"/>
        <p:guide orient="horz" pos="1474"/>
        <p:guide pos="3424"/>
        <p:guide pos="4513"/>
        <p:guide pos="4717"/>
        <p:guide pos="725"/>
        <p:guide pos="1632"/>
        <p:guide pos="2336"/>
        <p:guide pos="3061"/>
        <p:guide pos="3265"/>
        <p:guide pos="3991"/>
        <p:guide pos="4195"/>
        <p:guide pos="4898"/>
        <p:guide pos="5057"/>
        <p:guide pos="2608"/>
        <p:guide pos="5260"/>
        <p:guide pos="5624"/>
        <p:guide pos="1088"/>
        <p:guide pos="1995"/>
        <p:guide pos="2721"/>
        <p:guide pos="1769"/>
        <p:guide orient="horz" pos="3062"/>
        <p:guide pos="3810"/>
        <p:guide pos="2902"/>
        <p:guide pos="2177"/>
        <p:guide orient="horz" pos="3084"/>
        <p:guide pos="362"/>
        <p:guide pos="907"/>
        <p:guide pos="1270"/>
        <p:guide pos="566"/>
        <p:guide pos="2539"/>
        <p:guide pos="18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>
        <p:scale>
          <a:sx n="75" d="100"/>
          <a:sy n="75" d="100"/>
        </p:scale>
        <p:origin x="4792" y="680"/>
      </p:cViewPr>
      <p:guideLst>
        <p:guide orient="horz" pos="274"/>
        <p:guide orient="horz" pos="2491"/>
        <p:guide orient="horz" pos="2712"/>
        <p:guide orient="horz" pos="6082"/>
        <p:guide pos="197"/>
        <p:guide pos="4088"/>
        <p:guide pos="3013"/>
        <p:guide pos="279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viewProps" Target="viewProps.xml"/><Relationship Id="rId27" Type="http://schemas.microsoft.com/office/2015/10/relationships/revisionInfo" Target="revisionInfo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gray">
          <a:xfrm>
            <a:off x="4783138" y="0"/>
            <a:ext cx="1708150" cy="179388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AdihausDIN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dihausDIN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dihausDIN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dihausDIN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dihausDIN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9pPr>
          </a:lstStyle>
          <a:p>
            <a:pPr algn="ctr">
              <a:lnSpc>
                <a:spcPct val="90000"/>
              </a:lnSpc>
              <a:defRPr/>
            </a:pPr>
            <a:r>
              <a:rPr lang="en-US" altLang="de-DE" sz="700" b="0" baseline="0" dirty="0">
                <a:solidFill>
                  <a:schemeClr val="bg1"/>
                </a:solidFill>
                <a:latin typeface="adineue TEXT Light" panose="020B0303020201060004" pitchFamily="34" charset="0"/>
              </a:rPr>
              <a:t>PRESENTATION HANDOUT/NOTES</a:t>
            </a:r>
          </a:p>
        </p:txBody>
      </p:sp>
    </p:spTree>
    <p:extLst>
      <p:ext uri="{BB962C8B-B14F-4D97-AF65-F5344CB8AC3E}">
        <p14:creationId xmlns:p14="http://schemas.microsoft.com/office/powerpoint/2010/main" val="2083449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0.jpe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media/media2.mp3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312738" y="434975"/>
            <a:ext cx="6176962" cy="3475227"/>
          </a:xfrm>
          <a:prstGeom prst="rect">
            <a:avLst/>
          </a:prstGeom>
          <a:noFill/>
          <a:ln w="12700">
            <a:noFill/>
          </a:ln>
          <a:effectLst>
            <a:outerShdw blurRad="254000" dist="12700" dir="16200000" algn="ctr" rotWithShape="0">
              <a:schemeClr val="tx1">
                <a:alpha val="30000"/>
              </a:schemeClr>
            </a:outerShdw>
          </a:effectLst>
        </p:spPr>
        <p:txBody>
          <a:bodyPr vert="horz" lIns="94702" tIns="47351" rIns="94702" bIns="47351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312738" y="4303713"/>
            <a:ext cx="4124325" cy="5349875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de-DE" noProof="0" dirty="0" err="1"/>
              <a:t>asdf</a:t>
            </a:r>
            <a:endParaRPr lang="de-DE" noProof="0" dirty="0"/>
          </a:p>
          <a:p>
            <a:pPr lvl="6"/>
            <a:r>
              <a:rPr lang="de-DE" noProof="0" dirty="0" err="1"/>
              <a:t>Asdf</a:t>
            </a:r>
            <a:endParaRPr lang="de-DE" noProof="0" dirty="0"/>
          </a:p>
          <a:p>
            <a:pPr lvl="7"/>
            <a:r>
              <a:rPr lang="de-DE" noProof="0" dirty="0" err="1"/>
              <a:t>Asdf</a:t>
            </a:r>
            <a:endParaRPr lang="de-DE" noProof="0" dirty="0"/>
          </a:p>
          <a:p>
            <a:pPr lvl="8"/>
            <a:r>
              <a:rPr lang="de-DE" noProof="0" dirty="0" err="1"/>
              <a:t>asdf</a:t>
            </a:r>
            <a:endParaRPr lang="en-US" noProof="0" dirty="0"/>
          </a:p>
        </p:txBody>
      </p:sp>
      <p:sp>
        <p:nvSpPr>
          <p:cNvPr id="49156" name="TextBox 5"/>
          <p:cNvSpPr txBox="1">
            <a:spLocks noChangeArrowheads="1"/>
          </p:cNvSpPr>
          <p:nvPr/>
        </p:nvSpPr>
        <p:spPr bwMode="gray">
          <a:xfrm>
            <a:off x="4783138" y="0"/>
            <a:ext cx="1708150" cy="179388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AdihausDIN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dihausDIN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dihausDIN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dihausDIN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dihausDIN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9pPr>
          </a:lstStyle>
          <a:p>
            <a:pPr algn="ctr">
              <a:lnSpc>
                <a:spcPct val="90000"/>
              </a:lnSpc>
              <a:defRPr/>
            </a:pPr>
            <a:r>
              <a:rPr lang="en-US" altLang="de-DE" sz="700" b="0" baseline="0" dirty="0">
                <a:solidFill>
                  <a:schemeClr val="bg1"/>
                </a:solidFill>
                <a:latin typeface="adineue TEXT Light" panose="020B0303020201060004" pitchFamily="34" charset="0"/>
              </a:rPr>
              <a:t>PRESENTATION HANDOUT/NOTES</a:t>
            </a:r>
          </a:p>
        </p:txBody>
      </p:sp>
      <p:cxnSp>
        <p:nvCxnSpPr>
          <p:cNvPr id="7" name="Straight Connector 6"/>
          <p:cNvCxnSpPr/>
          <p:nvPr/>
        </p:nvCxnSpPr>
        <p:spPr bwMode="gray">
          <a:xfrm flipH="1">
            <a:off x="4783138" y="4638675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 bwMode="gray">
          <a:xfrm flipH="1">
            <a:off x="4783138" y="4973638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 bwMode="gray">
          <a:xfrm flipH="1">
            <a:off x="4783138" y="5307013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 bwMode="gray">
          <a:xfrm flipH="1">
            <a:off x="4783138" y="5641975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gray">
          <a:xfrm flipH="1">
            <a:off x="4783138" y="5976938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 bwMode="gray">
          <a:xfrm flipH="1">
            <a:off x="4783138" y="6310313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 bwMode="gray">
          <a:xfrm flipH="1">
            <a:off x="4783138" y="6645275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gray">
          <a:xfrm flipH="1">
            <a:off x="4783138" y="6978650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gray">
          <a:xfrm flipH="1">
            <a:off x="4783138" y="7313613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 bwMode="gray">
          <a:xfrm flipH="1">
            <a:off x="4783138" y="7648575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 bwMode="gray">
          <a:xfrm flipH="1">
            <a:off x="4783138" y="7981950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 bwMode="gray">
          <a:xfrm flipH="1">
            <a:off x="4783138" y="8316913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 bwMode="gray">
          <a:xfrm flipH="1">
            <a:off x="4783138" y="8650288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 bwMode="gray">
          <a:xfrm flipH="1">
            <a:off x="4783138" y="8985250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 bwMode="gray">
          <a:xfrm flipH="1">
            <a:off x="4783138" y="9320213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 bwMode="gray">
          <a:xfrm flipH="1">
            <a:off x="4783138" y="9653588"/>
            <a:ext cx="1708150" cy="0"/>
          </a:xfrm>
          <a:prstGeom prst="line">
            <a:avLst/>
          </a:prstGeom>
          <a:ln w="6350" cap="rnd">
            <a:solidFill>
              <a:schemeClr val="bg2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173" name="TextBox 23"/>
          <p:cNvSpPr txBox="1">
            <a:spLocks noChangeArrowheads="1"/>
          </p:cNvSpPr>
          <p:nvPr/>
        </p:nvSpPr>
        <p:spPr bwMode="gray">
          <a:xfrm>
            <a:off x="4783138" y="4303713"/>
            <a:ext cx="1708150" cy="20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>
                <a:solidFill>
                  <a:schemeClr val="tx1"/>
                </a:solidFill>
                <a:latin typeface="AdihausDIN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dihausDIN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dihausDIN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dihausDIN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dihausDIN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dihausDIN" pitchFamily="34" charset="0"/>
              </a:defRPr>
            </a:lvl9pPr>
          </a:lstStyle>
          <a:p>
            <a:pPr>
              <a:lnSpc>
                <a:spcPct val="90000"/>
              </a:lnSpc>
              <a:defRPr/>
            </a:pPr>
            <a:r>
              <a:rPr lang="en-US" altLang="de-DE" sz="900" b="0" cap="all" baseline="0" dirty="0">
                <a:solidFill>
                  <a:srgbClr val="7F7F7F"/>
                </a:solidFill>
                <a:latin typeface="adineue TEXT Light" panose="020B0303020201060004" pitchFamily="34" charset="0"/>
              </a:rPr>
              <a:t>NOTES:</a:t>
            </a:r>
          </a:p>
        </p:txBody>
      </p:sp>
    </p:spTree>
    <p:extLst>
      <p:ext uri="{BB962C8B-B14F-4D97-AF65-F5344CB8AC3E}">
        <p14:creationId xmlns:p14="http://schemas.microsoft.com/office/powerpoint/2010/main" val="168732366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919842" rtl="0" eaLnBrk="0" fontAlgn="base" hangingPunct="0">
      <a:lnSpc>
        <a:spcPct val="80000"/>
      </a:lnSpc>
      <a:spcBef>
        <a:spcPts val="0"/>
      </a:spcBef>
      <a:spcAft>
        <a:spcPts val="600"/>
      </a:spcAft>
      <a:buSzPct val="90000"/>
      <a:buFont typeface="Wingdings" pitchFamily="2" charset="2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108781" indent="-108781" algn="l" defTabSz="919842" rtl="0" eaLnBrk="0" fontAlgn="base" hangingPunct="0">
      <a:lnSpc>
        <a:spcPct val="80000"/>
      </a:lnSpc>
      <a:spcBef>
        <a:spcPts val="0"/>
      </a:spcBef>
      <a:spcAft>
        <a:spcPts val="600"/>
      </a:spcAft>
      <a:buSzPct val="90000"/>
      <a:buFont typeface="Wingdings" pitchFamily="2" charset="2"/>
      <a:buChar char="§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177800" indent="-177800" algn="l" defTabSz="919842" rtl="0" eaLnBrk="0" fontAlgn="base" hangingPunct="0">
      <a:lnSpc>
        <a:spcPct val="80000"/>
      </a:lnSpc>
      <a:spcBef>
        <a:spcPts val="0"/>
      </a:spcBef>
      <a:spcAft>
        <a:spcPts val="600"/>
      </a:spcAft>
      <a:buSzPct val="90000"/>
      <a:buFont typeface="+mj-lt"/>
      <a:buAutoNum type="arabicPeriod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266700" indent="-88900" algn="l" defTabSz="919842" rtl="0" eaLnBrk="0" fontAlgn="base" hangingPunct="0">
      <a:lnSpc>
        <a:spcPct val="80000"/>
      </a:lnSpc>
      <a:spcBef>
        <a:spcPts val="0"/>
      </a:spcBef>
      <a:spcAft>
        <a:spcPts val="600"/>
      </a:spcAft>
      <a:buSzPct val="90000"/>
      <a:buFont typeface="AdihausDIN" panose="020B0504020101020102" pitchFamily="34" charset="0"/>
      <a:buChar char="­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357188" indent="-176213" algn="l" defTabSz="919842" rtl="0" eaLnBrk="0" fontAlgn="base" hangingPunct="0">
      <a:lnSpc>
        <a:spcPct val="80000"/>
      </a:lnSpc>
      <a:spcBef>
        <a:spcPts val="0"/>
      </a:spcBef>
      <a:spcAft>
        <a:spcPts val="600"/>
      </a:spcAft>
      <a:buSzPct val="90000"/>
      <a:buFont typeface="adineue PRO TT Black" pitchFamily="34" charset="0"/>
      <a:buAutoNum type="arabicPeriod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0" indent="0" algn="l" defTabSz="921421" rtl="0" eaLnBrk="1" latinLnBrk="0" hangingPunct="1">
      <a:lnSpc>
        <a:spcPct val="70000"/>
      </a:lnSpc>
      <a:spcBef>
        <a:spcPts val="600"/>
      </a:spcBef>
      <a:spcAft>
        <a:spcPts val="600"/>
      </a:spcAft>
      <a:defRPr sz="2000" kern="1200" cap="all" baseline="0">
        <a:solidFill>
          <a:schemeClr val="tx1"/>
        </a:solidFill>
        <a:latin typeface="adineue TEXT Black" panose="020B0A03020201060004" pitchFamily="34" charset="0"/>
        <a:ea typeface="+mn-ea"/>
        <a:cs typeface="+mn-cs"/>
      </a:defRPr>
    </a:lvl6pPr>
    <a:lvl7pPr marL="0" indent="0" algn="l" defTabSz="921421" rtl="0" eaLnBrk="1" latinLnBrk="0" hangingPunct="1">
      <a:lnSpc>
        <a:spcPct val="70000"/>
      </a:lnSpc>
      <a:spcBef>
        <a:spcPts val="600"/>
      </a:spcBef>
      <a:spcAft>
        <a:spcPts val="600"/>
      </a:spcAft>
      <a:defRPr sz="2000" kern="1200" cap="all" baseline="0">
        <a:solidFill>
          <a:schemeClr val="tx1"/>
        </a:solidFill>
        <a:latin typeface="adiText Light Beta" pitchFamily="34" charset="0"/>
        <a:ea typeface="+mn-ea"/>
        <a:cs typeface="+mn-cs"/>
      </a:defRPr>
    </a:lvl7pPr>
    <a:lvl8pPr marL="0" indent="0" algn="l" defTabSz="921421" rtl="0" eaLnBrk="1" latinLnBrk="0" hangingPunct="1">
      <a:defRPr sz="800" kern="1200">
        <a:solidFill>
          <a:schemeClr val="tx2"/>
        </a:solidFill>
        <a:latin typeface="+mn-lt"/>
        <a:ea typeface="+mn-ea"/>
        <a:cs typeface="+mn-cs"/>
      </a:defRPr>
    </a:lvl8pPr>
    <a:lvl9pPr marL="0" indent="0" algn="l" defTabSz="921421" rtl="0" eaLnBrk="1" latinLnBrk="0" hangingPunct="1">
      <a:defRPr sz="800" kern="1200">
        <a:solidFill>
          <a:schemeClr val="tx2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12738" y="434975"/>
            <a:ext cx="6176962" cy="3475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31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12738" y="434975"/>
            <a:ext cx="6176962" cy="3475038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45840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12738" y="434975"/>
            <a:ext cx="6176962" cy="3475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044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12738" y="434975"/>
            <a:ext cx="6176962" cy="3475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B579E7-A216-7943-B739-2EE41F1A2C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35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12738" y="434975"/>
            <a:ext cx="6176962" cy="3475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B579E7-A216-7943-B739-2EE41F1A2C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71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2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5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7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tx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8390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tx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4472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>
              <a:defRPr/>
            </a:pPr>
            <a:fld id="{6219B26A-72D6-46AB-957C-CB3555B627B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574675" y="1152525"/>
            <a:ext cx="7488238" cy="34559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843773"/>
      </p:ext>
    </p:extLst>
  </p:cSld>
  <p:clrMapOvr>
    <a:masterClrMapping/>
  </p:clrMapOvr>
  <p:transition spd="med"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2 Images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895850" y="1"/>
            <a:ext cx="43195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319719" y="864393"/>
            <a:ext cx="3743193" cy="34567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3168650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>
              <a:defRPr/>
            </a:pPr>
            <a:fld id="{A1CF80AE-C039-4C0F-B7F7-744615D460C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831399"/>
      </p:ext>
    </p:extLst>
  </p:cSld>
  <p:clrMapOvr>
    <a:masterClrMapping/>
  </p:clrMapOvr>
  <p:transition spd="med"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+ Im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183188" y="397"/>
            <a:ext cx="4032249" cy="259199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4033044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5183717" y="2592389"/>
            <a:ext cx="4031721" cy="259199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pPr>
              <a:defRPr/>
            </a:pPr>
            <a:fld id="{F058C083-5DF4-47A4-9A6A-7E7327E1521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061877"/>
      </p:ext>
    </p:extLst>
  </p:cSld>
  <p:clrMapOvr>
    <a:masterClrMapping/>
  </p:clrMapOvr>
  <p:transition spd="med"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396"/>
            <a:ext cx="2881311" cy="259265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397"/>
            <a:ext cx="2303726" cy="259199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3455988" cy="2591990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A3146551-EF0D-4D56-AF87-5F1A8BE5BBC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962744"/>
      </p:ext>
    </p:extLst>
  </p:cSld>
  <p:clrMapOvr>
    <a:masterClrMapping/>
  </p:clrMapOvr>
  <p:transition spd="med"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183188" y="1"/>
            <a:ext cx="4032250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576263"/>
            <a:ext cx="1439994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590535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1FDE4756-E33A-4C1F-BC3E-1C3AA533B33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225404"/>
      </p:ext>
    </p:extLst>
  </p:cSld>
  <p:clrMapOvr>
    <a:masterClrMapping/>
  </p:clrMapOvr>
  <p:transition spd="med"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1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67E8BCD-FC54-4196-80B4-2016F74DAB0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6623050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47211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9285856"/>
      </p:ext>
    </p:extLst>
  </p:cSld>
  <p:clrMapOvr>
    <a:masterClrMapping/>
  </p:clrMapOvr>
  <p:transition spd="med"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239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70E090-8CB9-4EE9-B982-AFDEE7ABCC6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2014175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63238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31856034"/>
      </p:ext>
    </p:extLst>
  </p:cSld>
  <p:clrMapOvr>
    <a:masterClrMapping/>
  </p:clrMapOvr>
  <p:transition spd="med"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608514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048375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7775578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608512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5582F08-8093-47A1-9970-B8AD2538824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863600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0444761"/>
      </p:ext>
    </p:extLst>
  </p:cSld>
  <p:clrMapOvr>
    <a:masterClrMapping/>
  </p:clrMapOvr>
  <p:transition spd="med"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0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1439863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3167063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9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9AF21428-3AAB-4E23-87D9-A7754449DCE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47219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0544520"/>
      </p:ext>
    </p:extLst>
  </p:cSld>
  <p:clrMapOvr>
    <a:masterClrMapping/>
  </p:clrMapOvr>
  <p:transition spd="med"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591858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879726" y="863600"/>
            <a:ext cx="2590802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471055" y="863600"/>
            <a:ext cx="2593108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0C699BB-0588-4A44-9E07-059F8FE8B73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26" hasCustomPrompt="1"/>
          </p:nvPr>
        </p:nvSpPr>
        <p:spPr>
          <a:xfrm>
            <a:off x="287972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27" hasCustomPrompt="1"/>
          </p:nvPr>
        </p:nvSpPr>
        <p:spPr>
          <a:xfrm>
            <a:off x="547171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814237416"/>
      </p:ext>
    </p:extLst>
  </p:cSld>
  <p:clrMapOvr>
    <a:masterClrMapping/>
  </p:clrMapOvr>
  <p:transition spd="med"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014534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301874" y="863600"/>
            <a:ext cx="2017808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319586" y="863600"/>
            <a:ext cx="2016126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335712" y="863600"/>
            <a:ext cx="2016126" cy="3168972"/>
          </a:xfrm>
          <a:solidFill>
            <a:schemeClr val="bg2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D600424-D6FA-466A-9C15-4E982415079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9" name="Text Placeholder 15"/>
          <p:cNvSpPr>
            <a:spLocks noGrp="1"/>
          </p:cNvSpPr>
          <p:nvPr>
            <p:ph type="body" sz="quarter" idx="29" hasCustomPrompt="1"/>
          </p:nvPr>
        </p:nvSpPr>
        <p:spPr>
          <a:xfrm>
            <a:off x="2301874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0" name="Text Placeholder 15"/>
          <p:cNvSpPr>
            <a:spLocks noGrp="1"/>
          </p:cNvSpPr>
          <p:nvPr>
            <p:ph type="body" sz="quarter" idx="30" hasCustomPrompt="1"/>
          </p:nvPr>
        </p:nvSpPr>
        <p:spPr>
          <a:xfrm>
            <a:off x="4319586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1" name="Text Placeholder 15"/>
          <p:cNvSpPr>
            <a:spLocks noGrp="1"/>
          </p:cNvSpPr>
          <p:nvPr>
            <p:ph type="body" sz="quarter" idx="31" hasCustomPrompt="1"/>
          </p:nvPr>
        </p:nvSpPr>
        <p:spPr>
          <a:xfrm>
            <a:off x="6335713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35921524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59451" y="0"/>
            <a:ext cx="345598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4895983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4" y="1152524"/>
            <a:ext cx="4608513" cy="3456121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B0133289-A846-47F9-A094-30208F0EF75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385984"/>
      </p:ext>
    </p:extLst>
  </p:cSld>
  <p:clrMapOvr>
    <a:masterClrMapping/>
  </p:clrMapOvr>
  <p:transition spd="med"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umer Profile Ins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FF51A27-B862-46BA-B3AB-1AA3AA08923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grpSp>
        <p:nvGrpSpPr>
          <p:cNvPr id="9" name="Group 4"/>
          <p:cNvGrpSpPr>
            <a:grpSpLocks noChangeAspect="1"/>
          </p:cNvGrpSpPr>
          <p:nvPr userDrawn="1"/>
        </p:nvGrpSpPr>
        <p:grpSpPr bwMode="auto">
          <a:xfrm>
            <a:off x="574677" y="1152202"/>
            <a:ext cx="420686" cy="288925"/>
            <a:chOff x="760" y="163"/>
            <a:chExt cx="4288" cy="2945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760" y="163"/>
              <a:ext cx="4288" cy="2945"/>
            </a:xfrm>
            <a:custGeom>
              <a:avLst/>
              <a:gdLst>
                <a:gd name="T0" fmla="*/ 1818 w 1818"/>
                <a:gd name="T1" fmla="*/ 624 h 1249"/>
                <a:gd name="T2" fmla="*/ 912 w 1818"/>
                <a:gd name="T3" fmla="*/ 1249 h 1249"/>
                <a:gd name="T4" fmla="*/ 0 w 1818"/>
                <a:gd name="T5" fmla="*/ 624 h 1249"/>
                <a:gd name="T6" fmla="*/ 906 w 1818"/>
                <a:gd name="T7" fmla="*/ 0 h 1249"/>
                <a:gd name="T8" fmla="*/ 1818 w 1818"/>
                <a:gd name="T9" fmla="*/ 624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8" h="1249">
                  <a:moveTo>
                    <a:pt x="1818" y="624"/>
                  </a:moveTo>
                  <a:cubicBezTo>
                    <a:pt x="1818" y="624"/>
                    <a:pt x="1414" y="1249"/>
                    <a:pt x="912" y="1249"/>
                  </a:cubicBezTo>
                  <a:cubicBezTo>
                    <a:pt x="411" y="1249"/>
                    <a:pt x="0" y="624"/>
                    <a:pt x="0" y="624"/>
                  </a:cubicBezTo>
                  <a:cubicBezTo>
                    <a:pt x="0" y="624"/>
                    <a:pt x="404" y="0"/>
                    <a:pt x="906" y="0"/>
                  </a:cubicBezTo>
                  <a:cubicBezTo>
                    <a:pt x="1407" y="0"/>
                    <a:pt x="1818" y="624"/>
                    <a:pt x="1818" y="624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281" y="1009"/>
              <a:ext cx="1276" cy="1252"/>
            </a:xfrm>
            <a:custGeom>
              <a:avLst/>
              <a:gdLst>
                <a:gd name="T0" fmla="*/ 270 w 541"/>
                <a:gd name="T1" fmla="*/ 0 h 531"/>
                <a:gd name="T2" fmla="*/ 155 w 541"/>
                <a:gd name="T3" fmla="*/ 26 h 531"/>
                <a:gd name="T4" fmla="*/ 180 w 541"/>
                <a:gd name="T5" fmla="*/ 100 h 531"/>
                <a:gd name="T6" fmla="*/ 59 w 541"/>
                <a:gd name="T7" fmla="*/ 221 h 531"/>
                <a:gd name="T8" fmla="*/ 6 w 541"/>
                <a:gd name="T9" fmla="*/ 209 h 531"/>
                <a:gd name="T10" fmla="*/ 0 w 541"/>
                <a:gd name="T11" fmla="*/ 265 h 531"/>
                <a:gd name="T12" fmla="*/ 270 w 541"/>
                <a:gd name="T13" fmla="*/ 531 h 531"/>
                <a:gd name="T14" fmla="*/ 541 w 541"/>
                <a:gd name="T15" fmla="*/ 265 h 531"/>
                <a:gd name="T16" fmla="*/ 270 w 541"/>
                <a:gd name="T1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1" h="531">
                  <a:moveTo>
                    <a:pt x="270" y="0"/>
                  </a:moveTo>
                  <a:cubicBezTo>
                    <a:pt x="229" y="0"/>
                    <a:pt x="190" y="9"/>
                    <a:pt x="155" y="26"/>
                  </a:cubicBezTo>
                  <a:cubicBezTo>
                    <a:pt x="170" y="46"/>
                    <a:pt x="180" y="72"/>
                    <a:pt x="180" y="100"/>
                  </a:cubicBezTo>
                  <a:cubicBezTo>
                    <a:pt x="180" y="167"/>
                    <a:pt x="126" y="221"/>
                    <a:pt x="59" y="221"/>
                  </a:cubicBezTo>
                  <a:cubicBezTo>
                    <a:pt x="40" y="221"/>
                    <a:pt x="22" y="217"/>
                    <a:pt x="6" y="209"/>
                  </a:cubicBezTo>
                  <a:cubicBezTo>
                    <a:pt x="2" y="227"/>
                    <a:pt x="0" y="246"/>
                    <a:pt x="0" y="265"/>
                  </a:cubicBezTo>
                  <a:cubicBezTo>
                    <a:pt x="0" y="412"/>
                    <a:pt x="121" y="531"/>
                    <a:pt x="270" y="531"/>
                  </a:cubicBezTo>
                  <a:cubicBezTo>
                    <a:pt x="420" y="531"/>
                    <a:pt x="541" y="412"/>
                    <a:pt x="541" y="265"/>
                  </a:cubicBezTo>
                  <a:cubicBezTo>
                    <a:pt x="541" y="119"/>
                    <a:pt x="420" y="0"/>
                    <a:pt x="270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557" y="623"/>
              <a:ext cx="559" cy="2049"/>
            </a:xfrm>
            <a:custGeom>
              <a:avLst/>
              <a:gdLst>
                <a:gd name="T0" fmla="*/ 0 w 237"/>
                <a:gd name="T1" fmla="*/ 869 h 869"/>
                <a:gd name="T2" fmla="*/ 237 w 237"/>
                <a:gd name="T3" fmla="*/ 436 h 869"/>
                <a:gd name="T4" fmla="*/ 0 w 237"/>
                <a:gd name="T5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0" y="869"/>
                  </a:moveTo>
                  <a:cubicBezTo>
                    <a:pt x="142" y="790"/>
                    <a:pt x="237" y="617"/>
                    <a:pt x="237" y="436"/>
                  </a:cubicBezTo>
                  <a:cubicBezTo>
                    <a:pt x="237" y="254"/>
                    <a:pt x="142" y="79"/>
                    <a:pt x="0" y="0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692" y="623"/>
              <a:ext cx="558" cy="2049"/>
            </a:xfrm>
            <a:custGeom>
              <a:avLst/>
              <a:gdLst>
                <a:gd name="T0" fmla="*/ 237 w 237"/>
                <a:gd name="T1" fmla="*/ 0 h 869"/>
                <a:gd name="T2" fmla="*/ 0 w 237"/>
                <a:gd name="T3" fmla="*/ 436 h 869"/>
                <a:gd name="T4" fmla="*/ 237 w 237"/>
                <a:gd name="T5" fmla="*/ 869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237" y="0"/>
                  </a:moveTo>
                  <a:cubicBezTo>
                    <a:pt x="95" y="79"/>
                    <a:pt x="0" y="254"/>
                    <a:pt x="0" y="436"/>
                  </a:cubicBezTo>
                  <a:cubicBezTo>
                    <a:pt x="0" y="617"/>
                    <a:pt x="95" y="790"/>
                    <a:pt x="237" y="869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14" name="Group 11"/>
          <p:cNvGrpSpPr>
            <a:grpSpLocks noChangeAspect="1"/>
          </p:cNvGrpSpPr>
          <p:nvPr userDrawn="1"/>
        </p:nvGrpSpPr>
        <p:grpSpPr bwMode="auto">
          <a:xfrm>
            <a:off x="3167534" y="1152202"/>
            <a:ext cx="326213" cy="288928"/>
            <a:chOff x="1110" y="47"/>
            <a:chExt cx="3587" cy="3177"/>
          </a:xfrm>
        </p:grpSpPr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1110" y="535"/>
              <a:ext cx="3587" cy="2689"/>
            </a:xfrm>
            <a:custGeom>
              <a:avLst/>
              <a:gdLst>
                <a:gd name="T0" fmla="*/ 2447 w 3587"/>
                <a:gd name="T1" fmla="*/ 0 h 2689"/>
                <a:gd name="T2" fmla="*/ 3587 w 3587"/>
                <a:gd name="T3" fmla="*/ 0 h 2689"/>
                <a:gd name="T4" fmla="*/ 3587 w 3587"/>
                <a:gd name="T5" fmla="*/ 2689 h 2689"/>
                <a:gd name="T6" fmla="*/ 0 w 3587"/>
                <a:gd name="T7" fmla="*/ 2689 h 2689"/>
                <a:gd name="T8" fmla="*/ 0 w 3587"/>
                <a:gd name="T9" fmla="*/ 0 h 2689"/>
                <a:gd name="T10" fmla="*/ 1305 w 3587"/>
                <a:gd name="T11" fmla="*/ 0 h 2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7" h="2689">
                  <a:moveTo>
                    <a:pt x="2447" y="0"/>
                  </a:moveTo>
                  <a:lnTo>
                    <a:pt x="3587" y="0"/>
                  </a:lnTo>
                  <a:lnTo>
                    <a:pt x="3587" y="2689"/>
                  </a:lnTo>
                  <a:lnTo>
                    <a:pt x="0" y="2689"/>
                  </a:lnTo>
                  <a:lnTo>
                    <a:pt x="0" y="0"/>
                  </a:lnTo>
                  <a:lnTo>
                    <a:pt x="130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1516" y="1268"/>
              <a:ext cx="1305" cy="1548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1516" y="2331"/>
              <a:ext cx="1305" cy="485"/>
            </a:xfrm>
            <a:custGeom>
              <a:avLst/>
              <a:gdLst>
                <a:gd name="T0" fmla="*/ 277 w 553"/>
                <a:gd name="T1" fmla="*/ 206 h 206"/>
                <a:gd name="T2" fmla="*/ 553 w 553"/>
                <a:gd name="T3" fmla="*/ 206 h 206"/>
                <a:gd name="T4" fmla="*/ 553 w 553"/>
                <a:gd name="T5" fmla="*/ 88 h 206"/>
                <a:gd name="T6" fmla="*/ 277 w 553"/>
                <a:gd name="T7" fmla="*/ 0 h 206"/>
                <a:gd name="T8" fmla="*/ 0 w 553"/>
                <a:gd name="T9" fmla="*/ 88 h 206"/>
                <a:gd name="T10" fmla="*/ 0 w 553"/>
                <a:gd name="T11" fmla="*/ 206 h 206"/>
                <a:gd name="T12" fmla="*/ 277 w 553"/>
                <a:gd name="T13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3" h="206">
                  <a:moveTo>
                    <a:pt x="277" y="206"/>
                  </a:moveTo>
                  <a:cubicBezTo>
                    <a:pt x="553" y="206"/>
                    <a:pt x="553" y="206"/>
                    <a:pt x="553" y="206"/>
                  </a:cubicBezTo>
                  <a:cubicBezTo>
                    <a:pt x="553" y="88"/>
                    <a:pt x="553" y="88"/>
                    <a:pt x="553" y="88"/>
                  </a:cubicBezTo>
                  <a:cubicBezTo>
                    <a:pt x="540" y="74"/>
                    <a:pt x="405" y="0"/>
                    <a:pt x="277" y="0"/>
                  </a:cubicBezTo>
                  <a:cubicBezTo>
                    <a:pt x="149" y="0"/>
                    <a:pt x="13" y="74"/>
                    <a:pt x="0" y="88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277" y="206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1924" y="1513"/>
              <a:ext cx="491" cy="573"/>
            </a:xfrm>
            <a:custGeom>
              <a:avLst/>
              <a:gdLst>
                <a:gd name="T0" fmla="*/ 104 w 208"/>
                <a:gd name="T1" fmla="*/ 0 h 243"/>
                <a:gd name="T2" fmla="*/ 104 w 208"/>
                <a:gd name="T3" fmla="*/ 0 h 243"/>
                <a:gd name="T4" fmla="*/ 0 w 208"/>
                <a:gd name="T5" fmla="*/ 105 h 243"/>
                <a:gd name="T6" fmla="*/ 0 w 208"/>
                <a:gd name="T7" fmla="*/ 138 h 243"/>
                <a:gd name="T8" fmla="*/ 104 w 208"/>
                <a:gd name="T9" fmla="*/ 243 h 243"/>
                <a:gd name="T10" fmla="*/ 104 w 208"/>
                <a:gd name="T11" fmla="*/ 243 h 243"/>
                <a:gd name="T12" fmla="*/ 208 w 208"/>
                <a:gd name="T13" fmla="*/ 138 h 243"/>
                <a:gd name="T14" fmla="*/ 208 w 208"/>
                <a:gd name="T15" fmla="*/ 105 h 243"/>
                <a:gd name="T16" fmla="*/ 104 w 208"/>
                <a:gd name="T17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43">
                  <a:moveTo>
                    <a:pt x="104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96"/>
                    <a:pt x="47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61" y="243"/>
                    <a:pt x="208" y="196"/>
                    <a:pt x="208" y="138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47"/>
                    <a:pt x="161" y="0"/>
                    <a:pt x="104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9" name="Line 16"/>
            <p:cNvSpPr>
              <a:spLocks noChangeShapeType="1"/>
            </p:cNvSpPr>
            <p:nvPr/>
          </p:nvSpPr>
          <p:spPr bwMode="auto">
            <a:xfrm>
              <a:off x="3229" y="1595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0" name="Line 17"/>
            <p:cNvSpPr>
              <a:spLocks noChangeShapeType="1"/>
            </p:cNvSpPr>
            <p:nvPr/>
          </p:nvSpPr>
          <p:spPr bwMode="auto">
            <a:xfrm>
              <a:off x="3229" y="1921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>
              <a:off x="3229" y="2246"/>
              <a:ext cx="571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2333" y="862"/>
              <a:ext cx="130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 flipH="1">
              <a:off x="2007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3800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5" name="Rectangle 22"/>
            <p:cNvSpPr>
              <a:spLocks noChangeArrowheads="1"/>
            </p:cNvSpPr>
            <p:nvPr/>
          </p:nvSpPr>
          <p:spPr bwMode="auto">
            <a:xfrm>
              <a:off x="2658" y="47"/>
              <a:ext cx="654" cy="815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26" name="Group 25"/>
          <p:cNvGrpSpPr>
            <a:grpSpLocks noChangeAspect="1"/>
          </p:cNvGrpSpPr>
          <p:nvPr userDrawn="1"/>
        </p:nvGrpSpPr>
        <p:grpSpPr bwMode="auto">
          <a:xfrm>
            <a:off x="5759868" y="1076461"/>
            <a:ext cx="259934" cy="364666"/>
            <a:chOff x="1875" y="24852"/>
            <a:chExt cx="2050" cy="364666"/>
          </a:xfrm>
        </p:grpSpPr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260" y="24852"/>
              <a:ext cx="1280" cy="73035"/>
            </a:xfrm>
            <a:custGeom>
              <a:avLst/>
              <a:gdLst>
                <a:gd name="T0" fmla="*/ 347 w 542"/>
                <a:gd name="T1" fmla="*/ 108 h 244"/>
                <a:gd name="T2" fmla="*/ 352 w 542"/>
                <a:gd name="T3" fmla="*/ 81 h 244"/>
                <a:gd name="T4" fmla="*/ 271 w 542"/>
                <a:gd name="T5" fmla="*/ 0 h 244"/>
                <a:gd name="T6" fmla="*/ 190 w 542"/>
                <a:gd name="T7" fmla="*/ 81 h 244"/>
                <a:gd name="T8" fmla="*/ 195 w 542"/>
                <a:gd name="T9" fmla="*/ 108 h 244"/>
                <a:gd name="T10" fmla="*/ 0 w 542"/>
                <a:gd name="T11" fmla="*/ 108 h 244"/>
                <a:gd name="T12" fmla="*/ 0 w 542"/>
                <a:gd name="T13" fmla="*/ 244 h 244"/>
                <a:gd name="T14" fmla="*/ 542 w 542"/>
                <a:gd name="T15" fmla="*/ 244 h 244"/>
                <a:gd name="T16" fmla="*/ 542 w 542"/>
                <a:gd name="T17" fmla="*/ 108 h 244"/>
                <a:gd name="T18" fmla="*/ 347 w 542"/>
                <a:gd name="T19" fmla="*/ 10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2" h="244">
                  <a:moveTo>
                    <a:pt x="347" y="108"/>
                  </a:moveTo>
                  <a:cubicBezTo>
                    <a:pt x="350" y="100"/>
                    <a:pt x="352" y="91"/>
                    <a:pt x="352" y="81"/>
                  </a:cubicBezTo>
                  <a:cubicBezTo>
                    <a:pt x="352" y="36"/>
                    <a:pt x="316" y="0"/>
                    <a:pt x="271" y="0"/>
                  </a:cubicBezTo>
                  <a:cubicBezTo>
                    <a:pt x="226" y="0"/>
                    <a:pt x="190" y="36"/>
                    <a:pt x="190" y="81"/>
                  </a:cubicBezTo>
                  <a:cubicBezTo>
                    <a:pt x="190" y="91"/>
                    <a:pt x="192" y="100"/>
                    <a:pt x="195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542" y="244"/>
                    <a:pt x="542" y="244"/>
                    <a:pt x="542" y="244"/>
                  </a:cubicBezTo>
                  <a:cubicBezTo>
                    <a:pt x="542" y="108"/>
                    <a:pt x="542" y="108"/>
                    <a:pt x="542" y="108"/>
                  </a:cubicBezTo>
                  <a:lnTo>
                    <a:pt x="347" y="108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1875" y="73669"/>
              <a:ext cx="2050" cy="315849"/>
            </a:xfrm>
            <a:custGeom>
              <a:avLst/>
              <a:gdLst>
                <a:gd name="T0" fmla="*/ 1665 w 2050"/>
                <a:gd name="T1" fmla="*/ 0 h 2491"/>
                <a:gd name="T2" fmla="*/ 2050 w 2050"/>
                <a:gd name="T3" fmla="*/ 0 h 2491"/>
                <a:gd name="T4" fmla="*/ 2050 w 2050"/>
                <a:gd name="T5" fmla="*/ 2491 h 2491"/>
                <a:gd name="T6" fmla="*/ 0 w 2050"/>
                <a:gd name="T7" fmla="*/ 2491 h 2491"/>
                <a:gd name="T8" fmla="*/ 0 w 2050"/>
                <a:gd name="T9" fmla="*/ 0 h 2491"/>
                <a:gd name="T10" fmla="*/ 385 w 2050"/>
                <a:gd name="T11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0" h="2491">
                  <a:moveTo>
                    <a:pt x="1665" y="0"/>
                  </a:moveTo>
                  <a:lnTo>
                    <a:pt x="2050" y="0"/>
                  </a:lnTo>
                  <a:lnTo>
                    <a:pt x="2050" y="2491"/>
                  </a:lnTo>
                  <a:lnTo>
                    <a:pt x="0" y="2491"/>
                  </a:lnTo>
                  <a:lnTo>
                    <a:pt x="0" y="0"/>
                  </a:lnTo>
                  <a:lnTo>
                    <a:pt x="38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196" y="154565"/>
              <a:ext cx="513" cy="64920"/>
            </a:xfrm>
            <a:custGeom>
              <a:avLst/>
              <a:gdLst>
                <a:gd name="T0" fmla="*/ 513 w 513"/>
                <a:gd name="T1" fmla="*/ 382 h 512"/>
                <a:gd name="T2" fmla="*/ 513 w 513"/>
                <a:gd name="T3" fmla="*/ 512 h 512"/>
                <a:gd name="T4" fmla="*/ 0 w 513"/>
                <a:gd name="T5" fmla="*/ 512 h 512"/>
                <a:gd name="T6" fmla="*/ 0 w 513"/>
                <a:gd name="T7" fmla="*/ 0 h 512"/>
                <a:gd name="T8" fmla="*/ 319 w 513"/>
                <a:gd name="T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2">
                  <a:moveTo>
                    <a:pt x="513" y="382"/>
                  </a:moveTo>
                  <a:lnTo>
                    <a:pt x="513" y="512"/>
                  </a:lnTo>
                  <a:lnTo>
                    <a:pt x="0" y="512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388" y="150380"/>
              <a:ext cx="479" cy="44632"/>
            </a:xfrm>
            <a:custGeom>
              <a:avLst/>
              <a:gdLst>
                <a:gd name="T0" fmla="*/ 0 w 479"/>
                <a:gd name="T1" fmla="*/ 224 h 352"/>
                <a:gd name="T2" fmla="*/ 127 w 479"/>
                <a:gd name="T3" fmla="*/ 352 h 352"/>
                <a:gd name="T4" fmla="*/ 479 w 479"/>
                <a:gd name="T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2">
                  <a:moveTo>
                    <a:pt x="0" y="224"/>
                  </a:moveTo>
                  <a:lnTo>
                    <a:pt x="127" y="352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196" y="267920"/>
              <a:ext cx="513" cy="64793"/>
            </a:xfrm>
            <a:custGeom>
              <a:avLst/>
              <a:gdLst>
                <a:gd name="T0" fmla="*/ 513 w 513"/>
                <a:gd name="T1" fmla="*/ 384 h 511"/>
                <a:gd name="T2" fmla="*/ 513 w 513"/>
                <a:gd name="T3" fmla="*/ 511 h 511"/>
                <a:gd name="T4" fmla="*/ 0 w 513"/>
                <a:gd name="T5" fmla="*/ 511 h 511"/>
                <a:gd name="T6" fmla="*/ 0 w 513"/>
                <a:gd name="T7" fmla="*/ 0 h 511"/>
                <a:gd name="T8" fmla="*/ 319 w 513"/>
                <a:gd name="T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1">
                  <a:moveTo>
                    <a:pt x="513" y="384"/>
                  </a:moveTo>
                  <a:lnTo>
                    <a:pt x="513" y="511"/>
                  </a:lnTo>
                  <a:lnTo>
                    <a:pt x="0" y="511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2388" y="263990"/>
              <a:ext cx="479" cy="44505"/>
            </a:xfrm>
            <a:custGeom>
              <a:avLst/>
              <a:gdLst>
                <a:gd name="T0" fmla="*/ 0 w 479"/>
                <a:gd name="T1" fmla="*/ 224 h 351"/>
                <a:gd name="T2" fmla="*/ 127 w 479"/>
                <a:gd name="T3" fmla="*/ 351 h 351"/>
                <a:gd name="T4" fmla="*/ 479 w 479"/>
                <a:gd name="T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1">
                  <a:moveTo>
                    <a:pt x="0" y="224"/>
                  </a:moveTo>
                  <a:lnTo>
                    <a:pt x="127" y="351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3" name="Line 32"/>
            <p:cNvSpPr>
              <a:spLocks noChangeShapeType="1"/>
            </p:cNvSpPr>
            <p:nvPr/>
          </p:nvSpPr>
          <p:spPr bwMode="auto">
            <a:xfrm>
              <a:off x="3028" y="170794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4" name="Line 33"/>
            <p:cNvSpPr>
              <a:spLocks noChangeShapeType="1"/>
            </p:cNvSpPr>
            <p:nvPr/>
          </p:nvSpPr>
          <p:spPr bwMode="auto">
            <a:xfrm>
              <a:off x="3028" y="203001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028" y="284277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6" name="Line 35"/>
            <p:cNvSpPr>
              <a:spLocks noChangeShapeType="1"/>
            </p:cNvSpPr>
            <p:nvPr/>
          </p:nvSpPr>
          <p:spPr bwMode="auto">
            <a:xfrm>
              <a:off x="3028" y="316822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sp>
        <p:nvSpPr>
          <p:cNvPr id="40" name="Text Placeholder 39"/>
          <p:cNvSpPr>
            <a:spLocks noGrp="1"/>
          </p:cNvSpPr>
          <p:nvPr>
            <p:ph type="body" sz="quarter" idx="13"/>
          </p:nvPr>
        </p:nvSpPr>
        <p:spPr>
          <a:xfrm>
            <a:off x="574675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4"/>
          </p:nvPr>
        </p:nvSpPr>
        <p:spPr>
          <a:xfrm>
            <a:off x="3166781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2" name="Text Placeholder 39"/>
          <p:cNvSpPr>
            <a:spLocks noGrp="1"/>
          </p:cNvSpPr>
          <p:nvPr>
            <p:ph type="body" sz="quarter" idx="15"/>
          </p:nvPr>
        </p:nvSpPr>
        <p:spPr>
          <a:xfrm>
            <a:off x="5759867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115935"/>
      </p:ext>
    </p:extLst>
  </p:cSld>
  <p:clrMapOvr>
    <a:masterClrMapping/>
  </p:clrMapOvr>
  <p:transition spd="med"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319588" y="397"/>
            <a:ext cx="4896510" cy="5184378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C1DC3B7-A91E-4D34-8BC9-939427960AE7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250200"/>
      </p:ext>
    </p:extLst>
  </p:cSld>
  <p:clrMapOvr>
    <a:masterClrMapping/>
  </p:clrMapOvr>
  <p:transition spd="med"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4319984" y="396"/>
            <a:ext cx="2303066" cy="259199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18794" y="2592388"/>
            <a:ext cx="2303462" cy="259198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623712" y="397"/>
            <a:ext cx="2592386" cy="518437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765085F-F1F3-43B2-8EE4-7388569ABAA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065046"/>
      </p:ext>
    </p:extLst>
  </p:cSld>
  <p:clrMapOvr>
    <a:masterClrMapping/>
  </p:clrMapOvr>
  <p:transition spd="med"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576131" y="576263"/>
            <a:ext cx="1439597" cy="403225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1" y="576263"/>
            <a:ext cx="1727993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879460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288395"/>
            <a:ext cx="4033044" cy="287999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2016390" y="576263"/>
            <a:ext cx="2014273" cy="115252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016126" y="1728127"/>
            <a:ext cx="2014538" cy="144052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2016390" y="3168650"/>
            <a:ext cx="2014273" cy="1439863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pPr>
              <a:defRPr/>
            </a:pPr>
            <a:fld id="{2C251C89-C4F4-4F41-BC6D-FBA2D9BCE25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745155"/>
      </p:ext>
    </p:extLst>
  </p:cSld>
  <p:clrMapOvr>
    <a:masterClrMapping/>
  </p:clrMapOvr>
  <p:transition spd="med"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5" y="576263"/>
            <a:ext cx="2879725" cy="403225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rgbClr val="FAFAFA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031721" y="1439862"/>
            <a:ext cx="4319985" cy="1440523"/>
          </a:xfrm>
        </p:spPr>
        <p:txBody>
          <a:bodyPr anchor="b"/>
          <a:lstStyle>
            <a:lvl1pPr>
              <a:defRPr sz="3200"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030663" y="2880386"/>
            <a:ext cx="3991756" cy="1727994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94B514A9-A37D-4417-B77D-9CEC503F6D0E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382781"/>
      </p:ext>
    </p:extLst>
  </p:cSld>
  <p:clrMapOvr>
    <a:masterClrMapping/>
  </p:clrMapOvr>
  <p:transition spd="med"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6" y="576262"/>
            <a:ext cx="3745006" cy="432104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606925" y="2313558"/>
            <a:ext cx="3743325" cy="2294821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7660F91-D183-4891-A97D-A642225AAC0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566698"/>
      </p:ext>
    </p:extLst>
  </p:cSld>
  <p:clrMapOvr>
    <a:masterClrMapping/>
  </p:clrMapOvr>
  <p:transition spd="med"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1728788"/>
            <a:ext cx="4608513" cy="2879591"/>
          </a:xfrm>
        </p:spPr>
        <p:txBody>
          <a:bodyPr/>
          <a:lstStyle>
            <a:lvl1pPr>
              <a:defRPr sz="40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EAB0674-B3DF-445A-9172-8B46A067284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596725"/>
      </p:ext>
    </p:extLst>
  </p:cSld>
  <p:clrMapOvr>
    <a:masterClrMapping/>
  </p:clrMapOvr>
  <p:transition spd="med"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6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1440391"/>
            <a:ext cx="5759449" cy="863600"/>
          </a:xfrm>
        </p:spPr>
        <p:txBody>
          <a:bodyPr anchor="b"/>
          <a:lstStyle>
            <a:lvl1pPr algn="ctr">
              <a:lnSpc>
                <a:spcPct val="70000"/>
              </a:lnSpc>
              <a:defRPr sz="36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303728" y="2592387"/>
            <a:ext cx="4606924" cy="1728788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499237"/>
      </p:ext>
    </p:extLst>
  </p:cSld>
  <p:clrMapOvr>
    <a:masterClrMapping/>
  </p:clrMapOvr>
  <p:transition spd="med"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925"/>
            <a:ext cx="4032250" cy="574675"/>
          </a:xfrm>
        </p:spPr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7" y="863599"/>
            <a:ext cx="3167063" cy="3457575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>
              <a:defRPr/>
            </a:pPr>
            <a:fld id="{D8938AA5-F1F6-401D-A78E-4C29C9988A7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822639"/>
      </p:ext>
    </p:extLst>
  </p:cSld>
  <p:clrMapOvr>
    <a:masterClrMapping/>
  </p:clrMapOvr>
  <p:transition spd="med"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4607719" cy="518437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0386"/>
            <a:ext cx="4032250" cy="1151466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9" y="396"/>
            <a:ext cx="4607984" cy="518437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8" y="864393"/>
            <a:ext cx="2592387" cy="288052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5383186-3EBF-4421-9FBC-F909D017799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069027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032250" y="1"/>
            <a:ext cx="51831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5" y="288926"/>
            <a:ext cx="3455988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5" y="1152525"/>
            <a:ext cx="3168650" cy="3455988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5A855478-103E-4A15-A06C-B6A6DBC795D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871873"/>
      </p:ext>
    </p:extLst>
  </p:cSld>
  <p:clrMapOvr>
    <a:masterClrMapping/>
  </p:clrMapOvr>
  <p:transition spd="med">
    <p:fad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574675" y="288925"/>
            <a:ext cx="8064500" cy="574675"/>
          </a:xfrm>
        </p:spPr>
        <p:txBody>
          <a:bodyPr/>
          <a:lstStyle>
            <a:lvl1pPr algn="ctr"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74675" y="1152202"/>
            <a:ext cx="4033044" cy="3168973"/>
          </a:xfrm>
          <a:solidFill>
            <a:schemeClr val="bg2"/>
          </a:solidFill>
        </p:spPr>
        <p:txBody>
          <a:bodyPr anchor="ctr"/>
          <a:lstStyle>
            <a:lvl1pPr algn="ctr"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8" y="1152202"/>
            <a:ext cx="4032519" cy="316897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 i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>
              <a:defRPr/>
            </a:pPr>
            <a:fld id="{FE0A48A4-6016-4A16-8175-466DAA60A81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75791"/>
      </p:ext>
    </p:extLst>
  </p:cSld>
  <p:clrMapOvr>
    <a:masterClrMapping/>
  </p:clrMapOvr>
  <p:transition spd="med"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X-GU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 userDrawn="1"/>
        </p:nvGrpSpPr>
        <p:grpSpPr bwMode="auto">
          <a:xfrm>
            <a:off x="71997" y="916654"/>
            <a:ext cx="9069846" cy="3357865"/>
            <a:chOff x="9468829" y="902018"/>
            <a:chExt cx="1008112" cy="3306445"/>
          </a:xfrm>
        </p:grpSpPr>
        <p:cxnSp>
          <p:nvCxnSpPr>
            <p:cNvPr id="3" name="Straight Connector 42"/>
            <p:cNvCxnSpPr/>
            <p:nvPr/>
          </p:nvCxnSpPr>
          <p:spPr bwMode="gray">
            <a:xfrm>
              <a:off x="9468829" y="338145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Straight Connector 43"/>
            <p:cNvCxnSpPr/>
            <p:nvPr/>
          </p:nvCxnSpPr>
          <p:spPr bwMode="gray">
            <a:xfrm>
              <a:off x="9468829" y="255287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4"/>
            <p:cNvCxnSpPr/>
            <p:nvPr/>
          </p:nvCxnSpPr>
          <p:spPr bwMode="gray">
            <a:xfrm>
              <a:off x="9468829" y="4208463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6"/>
            <p:cNvCxnSpPr/>
            <p:nvPr/>
          </p:nvCxnSpPr>
          <p:spPr bwMode="gray">
            <a:xfrm>
              <a:off x="9468829" y="1724297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57"/>
            <p:cNvCxnSpPr/>
            <p:nvPr/>
          </p:nvCxnSpPr>
          <p:spPr bwMode="gray">
            <a:xfrm>
              <a:off x="9468829" y="90201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1"/>
          <p:cNvGrpSpPr>
            <a:grpSpLocks/>
          </p:cNvGrpSpPr>
          <p:nvPr userDrawn="1"/>
        </p:nvGrpSpPr>
        <p:grpSpPr bwMode="auto">
          <a:xfrm>
            <a:off x="0" y="0"/>
            <a:ext cx="9215438" cy="5184775"/>
            <a:chOff x="0" y="0"/>
            <a:chExt cx="9072564" cy="5105402"/>
          </a:xfrm>
        </p:grpSpPr>
        <p:cxnSp>
          <p:nvCxnSpPr>
            <p:cNvPr id="9" name="Straight Connector 64"/>
            <p:cNvCxnSpPr/>
            <p:nvPr userDrawn="1"/>
          </p:nvCxnSpPr>
          <p:spPr bwMode="gray">
            <a:xfrm>
              <a:off x="1512360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65"/>
            <p:cNvCxnSpPr/>
            <p:nvPr userDrawn="1"/>
          </p:nvCxnSpPr>
          <p:spPr bwMode="gray">
            <a:xfrm>
              <a:off x="302472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66"/>
            <p:cNvCxnSpPr/>
            <p:nvPr userDrawn="1"/>
          </p:nvCxnSpPr>
          <p:spPr bwMode="gray">
            <a:xfrm>
              <a:off x="604784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67"/>
            <p:cNvCxnSpPr/>
            <p:nvPr userDrawn="1"/>
          </p:nvCxnSpPr>
          <p:spPr bwMode="gray">
            <a:xfrm>
              <a:off x="7560204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71"/>
            <p:cNvCxnSpPr/>
            <p:nvPr userDrawn="1"/>
          </p:nvCxnSpPr>
          <p:spPr bwMode="gray">
            <a:xfrm>
              <a:off x="453708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45"/>
            <p:cNvCxnSpPr/>
            <p:nvPr userDrawn="1"/>
          </p:nvCxnSpPr>
          <p:spPr bwMode="gray">
            <a:xfrm flipH="1">
              <a:off x="0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46"/>
            <p:cNvCxnSpPr/>
            <p:nvPr userDrawn="1"/>
          </p:nvCxnSpPr>
          <p:spPr bwMode="gray">
            <a:xfrm flipH="1"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47"/>
            <p:cNvCxnSpPr/>
            <p:nvPr userDrawn="1"/>
          </p:nvCxnSpPr>
          <p:spPr bwMode="gray">
            <a:xfrm flipH="1"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48"/>
            <p:cNvCxnSpPr/>
            <p:nvPr userDrawn="1"/>
          </p:nvCxnSpPr>
          <p:spPr bwMode="gray">
            <a:xfrm>
              <a:off x="0" y="0"/>
              <a:ext cx="45370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49"/>
            <p:cNvCxnSpPr/>
            <p:nvPr userDrawn="1"/>
          </p:nvCxnSpPr>
          <p:spPr bwMode="gray">
            <a:xfrm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50"/>
            <p:cNvCxnSpPr/>
            <p:nvPr userDrawn="1"/>
          </p:nvCxnSpPr>
          <p:spPr bwMode="gray">
            <a:xfrm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52"/>
            <p:cNvCxnSpPr/>
            <p:nvPr userDrawn="1"/>
          </p:nvCxnSpPr>
          <p:spPr bwMode="gray">
            <a:xfrm flipV="1">
              <a:off x="0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53"/>
            <p:cNvCxnSpPr/>
            <p:nvPr userDrawn="1"/>
          </p:nvCxnSpPr>
          <p:spPr bwMode="gray">
            <a:xfrm>
              <a:off x="0" y="2553510"/>
              <a:ext cx="4537082" cy="255189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54"/>
            <p:cNvCxnSpPr/>
            <p:nvPr userDrawn="1"/>
          </p:nvCxnSpPr>
          <p:spPr bwMode="gray">
            <a:xfrm flipH="1">
              <a:off x="4537082" y="2547038"/>
              <a:ext cx="4535482" cy="2558364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61"/>
            <p:cNvCxnSpPr/>
            <p:nvPr userDrawn="1"/>
          </p:nvCxnSpPr>
          <p:spPr bwMode="gray">
            <a:xfrm flipH="1" flipV="1">
              <a:off x="4537082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val 72"/>
          <p:cNvSpPr/>
          <p:nvPr userDrawn="1"/>
        </p:nvSpPr>
        <p:spPr bwMode="gray">
          <a:xfrm>
            <a:off x="4527724" y="2511600"/>
            <a:ext cx="159990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5" name="Oval 73"/>
          <p:cNvSpPr/>
          <p:nvPr userDrawn="1"/>
        </p:nvSpPr>
        <p:spPr bwMode="gray">
          <a:xfrm>
            <a:off x="6793186" y="2511600"/>
            <a:ext cx="161591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6" name="Oval 78"/>
          <p:cNvSpPr/>
          <p:nvPr userDrawn="1"/>
        </p:nvSpPr>
        <p:spPr bwMode="gray">
          <a:xfrm>
            <a:off x="7549940" y="3353066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7" name="Oval 38"/>
          <p:cNvSpPr/>
          <p:nvPr userDrawn="1"/>
        </p:nvSpPr>
        <p:spPr bwMode="gray">
          <a:xfrm>
            <a:off x="6793186" y="3770601"/>
            <a:ext cx="161591" cy="161574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8" name="Oval 63"/>
          <p:cNvSpPr/>
          <p:nvPr userDrawn="1"/>
        </p:nvSpPr>
        <p:spPr bwMode="gray">
          <a:xfrm>
            <a:off x="6028432" y="3353066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9" name="Oval 80"/>
          <p:cNvSpPr/>
          <p:nvPr userDrawn="1"/>
        </p:nvSpPr>
        <p:spPr bwMode="gray">
          <a:xfrm>
            <a:off x="7549940" y="1670134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0" name="Oval 82"/>
          <p:cNvSpPr/>
          <p:nvPr userDrawn="1"/>
        </p:nvSpPr>
        <p:spPr bwMode="gray">
          <a:xfrm>
            <a:off x="6793186" y="1247801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1" name="Oval 83"/>
          <p:cNvSpPr/>
          <p:nvPr userDrawn="1"/>
        </p:nvSpPr>
        <p:spPr bwMode="gray">
          <a:xfrm>
            <a:off x="6033233" y="1670134"/>
            <a:ext cx="1615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016061"/>
      </p:ext>
    </p:extLst>
  </p:cSld>
  <p:clrMapOvr>
    <a:masterClrMapping/>
  </p:clrMapOvr>
  <p:transition spd="med"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AR 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8EB7E47-58F9-4E01-8782-1ED32E0F0080}"/>
              </a:ext>
            </a:extLst>
          </p:cNvPr>
          <p:cNvSpPr/>
          <p:nvPr userDrawn="1"/>
        </p:nvSpPr>
        <p:spPr bwMode="gray">
          <a:xfrm>
            <a:off x="0" y="0"/>
            <a:ext cx="1535906" cy="5184775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61792-4EBB-449C-B551-E8C0281CA55D}"/>
              </a:ext>
            </a:extLst>
          </p:cNvPr>
          <p:cNvSpPr/>
          <p:nvPr userDrawn="1"/>
        </p:nvSpPr>
        <p:spPr bwMode="gray">
          <a:xfrm>
            <a:off x="1535906" y="0"/>
            <a:ext cx="1535906" cy="5184775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D66342-C4E5-4E6A-B602-C83DAAC0C118}"/>
              </a:ext>
            </a:extLst>
          </p:cNvPr>
          <p:cNvSpPr/>
          <p:nvPr userDrawn="1"/>
        </p:nvSpPr>
        <p:spPr bwMode="gray">
          <a:xfrm>
            <a:off x="3071813" y="0"/>
            <a:ext cx="1535906" cy="5184775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15D0B-0313-4703-8E3E-0A01F24ADF77}"/>
              </a:ext>
            </a:extLst>
          </p:cNvPr>
          <p:cNvSpPr/>
          <p:nvPr userDrawn="1"/>
        </p:nvSpPr>
        <p:spPr bwMode="gray">
          <a:xfrm>
            <a:off x="4607719" y="0"/>
            <a:ext cx="1535906" cy="5184775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EA44E1-E041-4262-8E28-C4320552C8BF}"/>
              </a:ext>
            </a:extLst>
          </p:cNvPr>
          <p:cNvSpPr/>
          <p:nvPr userDrawn="1"/>
        </p:nvSpPr>
        <p:spPr bwMode="gray">
          <a:xfrm>
            <a:off x="6143625" y="0"/>
            <a:ext cx="1535906" cy="5184775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255E2C-855C-4365-895D-7CC01F8F7921}"/>
              </a:ext>
            </a:extLst>
          </p:cNvPr>
          <p:cNvSpPr/>
          <p:nvPr userDrawn="1"/>
        </p:nvSpPr>
        <p:spPr bwMode="gray">
          <a:xfrm>
            <a:off x="7679532" y="0"/>
            <a:ext cx="1535906" cy="5184775"/>
          </a:xfrm>
          <a:prstGeom prst="rect">
            <a:avLst/>
          </a:prstGeom>
          <a:solidFill>
            <a:schemeClr val="accent6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777464"/>
      </p:ext>
    </p:extLst>
  </p:cSld>
  <p:clrMapOvr>
    <a:masterClrMapping/>
  </p:clrMapOvr>
  <p:transition spd="med"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0980321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2972218" cy="1209781"/>
          </a:xfrm>
        </p:spPr>
        <p:txBody>
          <a:bodyPr anchor="b">
            <a:noAutofit/>
          </a:bodyPr>
          <a:lstStyle>
            <a:lvl1pPr>
              <a:defRPr sz="3024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17762" y="533753"/>
            <a:ext cx="4665315" cy="4282240"/>
          </a:xfrm>
        </p:spPr>
        <p:txBody>
          <a:bodyPr/>
          <a:lstStyle>
            <a:lvl1pPr>
              <a:defRPr sz="2419"/>
            </a:lvl1pPr>
            <a:lvl2pPr>
              <a:defRPr sz="2117"/>
            </a:lvl2pPr>
            <a:lvl3pPr>
              <a:defRPr sz="1814"/>
            </a:lvl3pPr>
            <a:lvl4pPr>
              <a:defRPr sz="1512"/>
            </a:lvl4pPr>
            <a:lvl5pPr>
              <a:defRPr sz="1512"/>
            </a:lvl5pPr>
            <a:lvl6pPr>
              <a:defRPr sz="1512"/>
            </a:lvl6pPr>
            <a:lvl7pPr>
              <a:defRPr sz="1512"/>
            </a:lvl7pPr>
            <a:lvl8pPr>
              <a:defRPr sz="1512"/>
            </a:lvl8pPr>
            <a:lvl9pPr>
              <a:defRPr sz="1512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9977" y="1733059"/>
            <a:ext cx="2972218" cy="3072459"/>
          </a:xfrm>
        </p:spPr>
        <p:txBody>
          <a:bodyPr>
            <a:normAutofit/>
          </a:bodyPr>
          <a:lstStyle>
            <a:lvl1pPr marL="0" indent="0">
              <a:buNone/>
              <a:defRPr sz="2117"/>
            </a:lvl1pPr>
            <a:lvl2pPr marL="345597" indent="0">
              <a:buNone/>
              <a:defRPr sz="1058"/>
            </a:lvl2pPr>
            <a:lvl3pPr marL="691195" indent="0">
              <a:buNone/>
              <a:defRPr sz="907"/>
            </a:lvl3pPr>
            <a:lvl4pPr marL="1036792" indent="0">
              <a:buNone/>
              <a:defRPr sz="756"/>
            </a:lvl4pPr>
            <a:lvl5pPr marL="1382390" indent="0">
              <a:buNone/>
              <a:defRPr sz="756"/>
            </a:lvl5pPr>
            <a:lvl6pPr marL="1727987" indent="0">
              <a:buNone/>
              <a:defRPr sz="756"/>
            </a:lvl6pPr>
            <a:lvl7pPr marL="2073585" indent="0">
              <a:buNone/>
              <a:defRPr sz="756"/>
            </a:lvl7pPr>
            <a:lvl8pPr marL="2419182" indent="0">
              <a:buNone/>
              <a:defRPr sz="756"/>
            </a:lvl8pPr>
            <a:lvl9pPr marL="2764780" indent="0">
              <a:buNone/>
              <a:defRPr sz="756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612563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0" y="0"/>
            <a:ext cx="9215438" cy="518477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rot="0" spcFirstLastPara="0" vert="horz" wrap="square" lIns="69109" tIns="34554" rIns="69109" bIns="3455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911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61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9628" y="523278"/>
            <a:ext cx="8416182" cy="592390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691195">
              <a:defRPr/>
            </a:pPr>
            <a:endParaRPr lang="en-US" sz="907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 defTabSz="691195">
              <a:defRPr/>
            </a:pPr>
            <a:fld id="{75A4F164-3A46-4CEE-A25C-CA523D5E42F3}" type="slidenum">
              <a:rPr lang="en-US" sz="907" b="0" cap="none" smtClean="0">
                <a:latin typeface="adineue PRO TT Light" panose="020B0303020201060004" pitchFamily="34" charset="0"/>
                <a:ea typeface="+mn-ea"/>
                <a:cs typeface="+mn-cs"/>
              </a:rPr>
              <a:pPr algn="r" defTabSz="691195">
                <a:defRPr/>
              </a:pPr>
              <a:t>‹Nº›</a:t>
            </a:fld>
            <a:endParaRPr lang="en-US" sz="907" b="0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90265" y="1539831"/>
            <a:ext cx="8416342" cy="3265688"/>
          </a:xfrm>
          <a:noFill/>
        </p:spPr>
        <p:txBody>
          <a:bodyPr>
            <a:normAutofit/>
          </a:bodyPr>
          <a:lstStyle>
            <a:lvl1pPr>
              <a:defRPr sz="2117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99576" y="1116167"/>
            <a:ext cx="8416287" cy="423664"/>
          </a:xfrm>
        </p:spPr>
        <p:txBody>
          <a:bodyPr>
            <a:normAutofit/>
          </a:bodyPr>
          <a:lstStyle>
            <a:lvl1pPr>
              <a:defRPr sz="2419" b="1" i="0" baseline="0">
                <a:solidFill>
                  <a:srgbClr val="006A7F"/>
                </a:solidFill>
                <a:latin typeface="adineue PRO TT Light" panose="020B0303020201060004" pitchFamily="34" charset="77"/>
                <a:ea typeface="adineue PRO TT Light" panose="020B0303020201060004" pitchFamily="34" charset="77"/>
                <a:cs typeface="adineue PRO TT Light" panose="020B0303020201060004" pitchFamily="34" charset="77"/>
              </a:defRPr>
            </a:lvl1pPr>
          </a:lstStyle>
          <a:p>
            <a:pPr marL="172799" marR="0" lvl="0" indent="-172799" algn="l" defTabSz="691195" rtl="0" eaLnBrk="1" fontAlgn="auto" latinLnBrk="0" hangingPunct="1">
              <a:lnSpc>
                <a:spcPct val="90000"/>
              </a:lnSpc>
              <a:spcBef>
                <a:spcPts val="756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</a:t>
            </a:r>
          </a:p>
        </p:txBody>
      </p:sp>
    </p:spTree>
    <p:extLst>
      <p:ext uri="{BB962C8B-B14F-4D97-AF65-F5344CB8AC3E}">
        <p14:creationId xmlns:p14="http://schemas.microsoft.com/office/powerpoint/2010/main" val="3920013586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89976" y="530725"/>
            <a:ext cx="8398389" cy="5408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Subline"/>
          <p:cNvSpPr>
            <a:spLocks noGrp="1"/>
          </p:cNvSpPr>
          <p:nvPr>
            <p:ph type="body" sz="quarter" idx="13" hasCustomPrompt="1"/>
          </p:nvPr>
        </p:nvSpPr>
        <p:spPr>
          <a:xfrm>
            <a:off x="408525" y="1071550"/>
            <a:ext cx="8398389" cy="408250"/>
          </a:xfrm>
        </p:spPr>
        <p:txBody>
          <a:bodyPr>
            <a:normAutofit/>
          </a:bodyPr>
          <a:lstStyle>
            <a:lvl1pPr marL="0" indent="0">
              <a:buNone/>
              <a:defRPr sz="2419" b="1" baseline="0">
                <a:solidFill>
                  <a:srgbClr val="006A7F"/>
                </a:solidFill>
                <a:latin typeface="adineue PRO TT Light" panose="020B0303020201060004" pitchFamily="34" charset="77"/>
              </a:defRPr>
            </a:lvl1pPr>
          </a:lstStyle>
          <a:p>
            <a:pPr lvl="0"/>
            <a:r>
              <a:rPr lang="en-US" dirty="0"/>
              <a:t>Enter your subtitle here</a:t>
            </a:r>
          </a:p>
        </p:txBody>
      </p:sp>
      <p:sp>
        <p:nvSpPr>
          <p:cNvPr id="11" name="Picture 1"/>
          <p:cNvSpPr>
            <a:spLocks noGrp="1"/>
          </p:cNvSpPr>
          <p:nvPr>
            <p:ph type="pic" sz="quarter" idx="15"/>
          </p:nvPr>
        </p:nvSpPr>
        <p:spPr bwMode="gray">
          <a:xfrm>
            <a:off x="408217" y="1486176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45" name="Content 1"/>
          <p:cNvSpPr>
            <a:spLocks noGrp="1"/>
          </p:cNvSpPr>
          <p:nvPr>
            <p:ph sz="half" idx="19"/>
          </p:nvPr>
        </p:nvSpPr>
        <p:spPr>
          <a:xfrm>
            <a:off x="408217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Picture 2"/>
          <p:cNvSpPr>
            <a:spLocks noGrp="1"/>
          </p:cNvSpPr>
          <p:nvPr>
            <p:ph type="pic" sz="quarter" idx="26"/>
          </p:nvPr>
        </p:nvSpPr>
        <p:spPr bwMode="gray">
          <a:xfrm>
            <a:off x="2536389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7" name="Content 2"/>
          <p:cNvSpPr>
            <a:spLocks noGrp="1"/>
          </p:cNvSpPr>
          <p:nvPr>
            <p:ph sz="half" idx="27"/>
          </p:nvPr>
        </p:nvSpPr>
        <p:spPr>
          <a:xfrm>
            <a:off x="2536390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8" name="Picture 3"/>
          <p:cNvSpPr>
            <a:spLocks noGrp="1"/>
          </p:cNvSpPr>
          <p:nvPr>
            <p:ph type="pic" sz="quarter" idx="28"/>
          </p:nvPr>
        </p:nvSpPr>
        <p:spPr bwMode="gray">
          <a:xfrm>
            <a:off x="4664561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Content 3"/>
          <p:cNvSpPr>
            <a:spLocks noGrp="1"/>
          </p:cNvSpPr>
          <p:nvPr>
            <p:ph sz="half" idx="29"/>
          </p:nvPr>
        </p:nvSpPr>
        <p:spPr>
          <a:xfrm>
            <a:off x="4664562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0" name="Picture 4"/>
          <p:cNvSpPr>
            <a:spLocks noGrp="1"/>
          </p:cNvSpPr>
          <p:nvPr>
            <p:ph type="pic" sz="quarter" idx="30"/>
          </p:nvPr>
        </p:nvSpPr>
        <p:spPr bwMode="gray">
          <a:xfrm>
            <a:off x="6792734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1" name="Content 4"/>
          <p:cNvSpPr>
            <a:spLocks noGrp="1"/>
          </p:cNvSpPr>
          <p:nvPr>
            <p:ph sz="half" idx="31"/>
          </p:nvPr>
        </p:nvSpPr>
        <p:spPr>
          <a:xfrm>
            <a:off x="6792735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3DAB-407D-4279-8EB6-232635B61438}" type="datetimeFigureOut">
              <a:rPr lang="en-US" smtClean="0"/>
              <a:t>3/24/2019</a:t>
            </a:fld>
            <a:endParaRPr lang="en-US" dirty="0"/>
          </a:p>
        </p:txBody>
      </p:sp>
      <p:sp>
        <p:nvSpPr>
          <p:cNvPr id="6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99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56604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1161" y="1479821"/>
            <a:ext cx="2905801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4"/>
          </p:nvPr>
        </p:nvSpPr>
        <p:spPr>
          <a:xfrm>
            <a:off x="3286963" y="1479821"/>
            <a:ext cx="2839028" cy="33256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15"/>
          </p:nvPr>
        </p:nvSpPr>
        <p:spPr>
          <a:xfrm>
            <a:off x="6125991" y="1479822"/>
            <a:ext cx="2712452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6" hasCustomPrompt="1"/>
          </p:nvPr>
        </p:nvSpPr>
        <p:spPr>
          <a:xfrm>
            <a:off x="389976" y="247237"/>
            <a:ext cx="8448467" cy="276042"/>
          </a:xfrm>
        </p:spPr>
        <p:txBody>
          <a:bodyPr/>
          <a:lstStyle>
            <a:lvl1pPr marL="0" indent="0">
              <a:buNone/>
              <a:defRPr baseline="0">
                <a:latin typeface="adineue PRO TT Light" panose="020B0303020201060004" pitchFamily="34" charset="77"/>
              </a:defRPr>
            </a:lvl1pPr>
          </a:lstStyle>
          <a:p>
            <a:r>
              <a:rPr lang="en-US" noProof="1">
                <a:latin typeface="adineue PRO TT Light" panose="020B0303020201060004" pitchFamily="34" charset="77"/>
              </a:rPr>
              <a:t>Enter your key message of the slide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0268242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 lang="es-ES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51029" y="1440215"/>
            <a:ext cx="3339162" cy="576086"/>
          </a:xfrm>
        </p:spPr>
        <p:txBody>
          <a:bodyPr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es-ES" sz="1512" b="0" cap="all" spc="151" baseline="0">
                <a:solidFill>
                  <a:schemeClr val="accent1"/>
                </a:solidFill>
              </a:defRPr>
            </a:lvl1pPr>
            <a:lvl2pPr marL="345597" indent="0" latinLnBrk="0">
              <a:buNone/>
              <a:defRPr lang="es-ES" sz="1512" b="1"/>
            </a:lvl2pPr>
            <a:lvl3pPr marL="691195" indent="0" latinLnBrk="0">
              <a:buNone/>
              <a:defRPr lang="es-ES" sz="1361" b="1"/>
            </a:lvl3pPr>
            <a:lvl4pPr marL="1036792" indent="0" latinLnBrk="0">
              <a:buNone/>
              <a:defRPr lang="es-ES" sz="1209" b="1"/>
            </a:lvl4pPr>
            <a:lvl5pPr marL="1382390" indent="0" latinLnBrk="0">
              <a:buNone/>
              <a:defRPr lang="es-ES" sz="1209" b="1"/>
            </a:lvl5pPr>
            <a:lvl6pPr marL="1727987" indent="0" latinLnBrk="0">
              <a:buNone/>
              <a:defRPr lang="es-ES" sz="1209" b="1"/>
            </a:lvl6pPr>
            <a:lvl7pPr marL="2073585" indent="0" latinLnBrk="0">
              <a:buNone/>
              <a:defRPr lang="es-ES" sz="1209" b="1"/>
            </a:lvl7pPr>
            <a:lvl8pPr marL="2419182" indent="0" latinLnBrk="0">
              <a:buNone/>
              <a:defRPr lang="es-ES" sz="1209" b="1"/>
            </a:lvl8pPr>
            <a:lvl9pPr marL="2764780" indent="0" latinLnBrk="0">
              <a:buNone/>
              <a:defRPr lang="es-ES" sz="1209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151029" y="2073911"/>
            <a:ext cx="3339162" cy="2477170"/>
          </a:xfrm>
        </p:spPr>
        <p:txBody>
          <a:bodyPr>
            <a:normAutofit/>
          </a:bodyPr>
          <a:lstStyle>
            <a:lvl1pPr latinLnBrk="0">
              <a:defRPr lang="es-ES" sz="1814"/>
            </a:lvl1pPr>
            <a:lvl2pPr latinLnBrk="0">
              <a:defRPr lang="es-ES" sz="1512"/>
            </a:lvl2pPr>
            <a:lvl3pPr latinLnBrk="0">
              <a:defRPr lang="es-ES" sz="1361"/>
            </a:lvl3pPr>
            <a:lvl4pPr latinLnBrk="0">
              <a:defRPr lang="es-ES" sz="1209"/>
            </a:lvl4pPr>
            <a:lvl5pPr latinLnBrk="0">
              <a:defRPr lang="es-ES" sz="1209"/>
            </a:lvl5pPr>
            <a:lvl6pPr latinLnBrk="0">
              <a:defRPr lang="es-ES" sz="1209"/>
            </a:lvl6pPr>
            <a:lvl7pPr latinLnBrk="0">
              <a:defRPr lang="es-ES" sz="1209"/>
            </a:lvl7pPr>
            <a:lvl8pPr latinLnBrk="0">
              <a:defRPr lang="es-ES" sz="1209"/>
            </a:lvl8pPr>
            <a:lvl9pPr latinLnBrk="0">
              <a:defRPr lang="es-ES" sz="1209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725247" y="1440215"/>
            <a:ext cx="3339162" cy="576086"/>
          </a:xfrm>
        </p:spPr>
        <p:txBody>
          <a:bodyPr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es-ES" sz="1512" b="0" cap="all" spc="151" baseline="0">
                <a:solidFill>
                  <a:schemeClr val="accent1"/>
                </a:solidFill>
              </a:defRPr>
            </a:lvl1pPr>
            <a:lvl2pPr marL="345597" indent="0" latinLnBrk="0">
              <a:buNone/>
              <a:defRPr lang="es-ES" sz="1512" b="1"/>
            </a:lvl2pPr>
            <a:lvl3pPr marL="691195" indent="0" latinLnBrk="0">
              <a:buNone/>
              <a:defRPr lang="es-ES" sz="1361" b="1"/>
            </a:lvl3pPr>
            <a:lvl4pPr marL="1036792" indent="0" latinLnBrk="0">
              <a:buNone/>
              <a:defRPr lang="es-ES" sz="1209" b="1"/>
            </a:lvl4pPr>
            <a:lvl5pPr marL="1382390" indent="0" latinLnBrk="0">
              <a:buNone/>
              <a:defRPr lang="es-ES" sz="1209" b="1"/>
            </a:lvl5pPr>
            <a:lvl6pPr marL="1727987" indent="0" latinLnBrk="0">
              <a:buNone/>
              <a:defRPr lang="es-ES" sz="1209" b="1"/>
            </a:lvl6pPr>
            <a:lvl7pPr marL="2073585" indent="0" latinLnBrk="0">
              <a:buNone/>
              <a:defRPr lang="es-ES" sz="1209" b="1"/>
            </a:lvl7pPr>
            <a:lvl8pPr marL="2419182" indent="0" latinLnBrk="0">
              <a:buNone/>
              <a:defRPr lang="es-ES" sz="1209" b="1"/>
            </a:lvl8pPr>
            <a:lvl9pPr marL="2764780" indent="0" latinLnBrk="0">
              <a:buNone/>
              <a:defRPr lang="es-ES" sz="1209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725247" y="2073911"/>
            <a:ext cx="3339162" cy="2477170"/>
          </a:xfrm>
        </p:spPr>
        <p:txBody>
          <a:bodyPr>
            <a:normAutofit/>
          </a:bodyPr>
          <a:lstStyle>
            <a:lvl1pPr latinLnBrk="0">
              <a:defRPr lang="es-ES" sz="1814"/>
            </a:lvl1pPr>
            <a:lvl2pPr latinLnBrk="0">
              <a:defRPr lang="es-ES" sz="1512"/>
            </a:lvl2pPr>
            <a:lvl3pPr latinLnBrk="0">
              <a:defRPr lang="es-ES" sz="1361"/>
            </a:lvl3pPr>
            <a:lvl4pPr latinLnBrk="0">
              <a:defRPr lang="es-ES" sz="1209"/>
            </a:lvl4pPr>
            <a:lvl5pPr latinLnBrk="0">
              <a:defRPr lang="es-ES" sz="1209"/>
            </a:lvl5pPr>
            <a:lvl6pPr latinLnBrk="0">
              <a:defRPr lang="es-ES" sz="1209"/>
            </a:lvl6pPr>
            <a:lvl7pPr latinLnBrk="0">
              <a:defRPr lang="es-ES" sz="1209"/>
            </a:lvl7pPr>
            <a:lvl8pPr latinLnBrk="0">
              <a:defRPr lang="es-ES" sz="1209"/>
            </a:lvl8pPr>
            <a:lvl9pPr latinLnBrk="0">
              <a:defRPr lang="es-ES" sz="1209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t>24/03/2019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5617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1129" y="1901084"/>
            <a:ext cx="6571943" cy="2131519"/>
          </a:xfrm>
        </p:spPr>
        <p:txBody>
          <a:bodyPr anchor="b">
            <a:normAutofit/>
          </a:bodyPr>
          <a:lstStyle>
            <a:lvl1pPr algn="l" latinLnBrk="0">
              <a:lnSpc>
                <a:spcPct val="80000"/>
              </a:lnSpc>
              <a:defRPr lang="es-ES" sz="3628" b="0" cap="none" baseline="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05361" y="4090212"/>
            <a:ext cx="6568113" cy="460870"/>
          </a:xfrm>
        </p:spPr>
        <p:txBody>
          <a:bodyPr anchor="t">
            <a:normAutofit/>
          </a:bodyPr>
          <a:lstStyle>
            <a:lvl1pPr marL="0" indent="0" latinLnBrk="0">
              <a:spcBef>
                <a:spcPts val="0"/>
              </a:spcBef>
              <a:buNone/>
              <a:defRPr lang="es-ES" sz="1512" cap="all" spc="151" baseline="0">
                <a:solidFill>
                  <a:schemeClr val="accent1"/>
                </a:solidFill>
              </a:defRPr>
            </a:lvl1pPr>
            <a:lvl2pPr marL="345597" indent="0" latinLnBrk="0">
              <a:buNone/>
              <a:defRPr lang="es-ES" sz="1361">
                <a:solidFill>
                  <a:schemeClr val="tx1">
                    <a:tint val="75000"/>
                  </a:schemeClr>
                </a:solidFill>
              </a:defRPr>
            </a:lvl2pPr>
            <a:lvl3pPr marL="691195" indent="0" latinLnBrk="0">
              <a:buNone/>
              <a:defRPr lang="es-ES" sz="1209">
                <a:solidFill>
                  <a:schemeClr val="tx1">
                    <a:tint val="75000"/>
                  </a:schemeClr>
                </a:solidFill>
              </a:defRPr>
            </a:lvl3pPr>
            <a:lvl4pPr marL="1036792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4pPr>
            <a:lvl5pPr marL="1382390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5pPr>
            <a:lvl6pPr marL="1727987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6pPr>
            <a:lvl7pPr marL="2073585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7pPr>
            <a:lvl8pPr marL="2419182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8pPr>
            <a:lvl9pPr marL="2764780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t>24/03/2019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184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2 Images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895850" y="1"/>
            <a:ext cx="43195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319719" y="864393"/>
            <a:ext cx="3743193" cy="34567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3168650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>
              <a:defRPr/>
            </a:pPr>
            <a:fld id="{A1CF80AE-C039-4C0F-B7F7-744615D460C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470729"/>
      </p:ext>
    </p:extLst>
  </p:cSld>
  <p:clrMapOvr>
    <a:masterClrMapping/>
  </p:clrMapOvr>
  <p:transition spd="med">
    <p:fad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-column-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200" y="1201"/>
          <a:ext cx="1200" cy="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7" name="Objec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0" y="1201"/>
                        <a:ext cx="1200" cy="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  <a:latin typeface="adineue PRO TT Black" panose="020B0A03020201060004" pitchFamily="34" charset="0"/>
              </a:defRPr>
            </a:lvl1pPr>
          </a:lstStyle>
          <a:p>
            <a:r>
              <a:rPr lang="de-DE" dirty="0">
                <a:solidFill>
                  <a:srgbClr val="5BC2E7"/>
                </a:solidFill>
              </a:rPr>
              <a:t>LIST </a:t>
            </a:r>
            <a:r>
              <a:rPr lang="de-DE" dirty="0">
                <a:solidFill>
                  <a:schemeClr val="bg1"/>
                </a:solidFill>
              </a:rPr>
              <a:t>OF ITEMS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2419" b="0" i="0" baseline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1pPr>
            <a:lvl2pPr>
              <a:defRPr sz="2117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2pPr>
            <a:lvl3pPr>
              <a:defRPr sz="1814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3pPr>
            <a:lvl4pPr>
              <a:defRPr sz="1512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4pPr>
            <a:lvl5pPr>
              <a:defRPr sz="1512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5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>
          <a:xfrm>
            <a:off x="633561" y="4805519"/>
            <a:ext cx="2073474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fld id="{ED09111A-8E72-4949-9531-B5FCD0E54E68}" type="datetime5">
              <a:rPr lang="es-ES_tradnl" smtClean="0"/>
              <a:t>24-mar-19</a:t>
            </a:fld>
            <a:endParaRPr lang="de-DE" dirty="0"/>
          </a:p>
        </p:txBody>
      </p:sp>
      <p:sp>
        <p:nvSpPr>
          <p:cNvPr id="13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52614" y="4805519"/>
            <a:ext cx="3110210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r>
              <a:rPr lang="en-US" dirty="0"/>
              <a:t>Platform Engineering – Container Orchestration</a:t>
            </a:r>
          </a:p>
        </p:txBody>
      </p:sp>
      <p:sp>
        <p:nvSpPr>
          <p:cNvPr id="14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08403" y="4805519"/>
            <a:ext cx="2073474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fld id="{6B320A92-E253-4F71-A556-A45EF649FC6E}" type="slidenum">
              <a:rPr lang="de-DE" smtClean="0"/>
              <a:pPr/>
              <a:t>‹Nº›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9178169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ARK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162824" y="0"/>
            <a:ext cx="3052614" cy="5184775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990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cubicBezTo>
                  <a:pt x="9997" y="3333"/>
                  <a:pt x="9993" y="6667"/>
                  <a:pt x="9990" y="10000"/>
                </a:cubicBezTo>
                <a:lnTo>
                  <a:pt x="0" y="1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0" y="0"/>
            <a:ext cx="9215438" cy="518477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rot="0" spcFirstLastPara="0" vert="horz" wrap="square" lIns="69109" tIns="34554" rIns="69109" bIns="3455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61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89978" y="550883"/>
            <a:ext cx="8425832" cy="565028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89976" y="1540087"/>
            <a:ext cx="8416631" cy="3265431"/>
          </a:xfrm>
          <a:noFill/>
        </p:spPr>
        <p:txBody>
          <a:bodyPr>
            <a:normAutofit/>
          </a:bodyPr>
          <a:lstStyle>
            <a:lvl1pPr>
              <a:defRPr sz="2117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9978" y="1115911"/>
            <a:ext cx="8425885" cy="424176"/>
          </a:xfrm>
        </p:spPr>
        <p:txBody>
          <a:bodyPr>
            <a:normAutofit/>
          </a:bodyPr>
          <a:lstStyle>
            <a:lvl1pPr>
              <a:defRPr sz="2419" b="1" i="0" baseline="0">
                <a:latin typeface="adineue PRO TT Light" panose="020B0303020201060004" pitchFamily="34" charset="77"/>
                <a:ea typeface="adineue PRO TT Light" panose="020B0303020201060004" pitchFamily="34" charset="77"/>
                <a:cs typeface="adineue PRO TT Light" panose="020B0303020201060004" pitchFamily="34" charset="77"/>
              </a:defRPr>
            </a:lvl1pPr>
          </a:lstStyle>
          <a:p>
            <a:pPr marL="172799" marR="0" lvl="0" indent="-172799" algn="l" defTabSz="691195" rtl="0" eaLnBrk="1" fontAlgn="auto" latinLnBrk="0" hangingPunct="1">
              <a:lnSpc>
                <a:spcPct val="90000"/>
              </a:lnSpc>
              <a:spcBef>
                <a:spcPts val="756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</a:t>
            </a:r>
          </a:p>
        </p:txBody>
      </p:sp>
    </p:spTree>
    <p:extLst>
      <p:ext uri="{BB962C8B-B14F-4D97-AF65-F5344CB8AC3E}">
        <p14:creationId xmlns:p14="http://schemas.microsoft.com/office/powerpoint/2010/main" val="1496523757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F3D46AF-B388-CF42-863A-380DDCF7A09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3052614" cy="5184775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899784"/>
            <a:ext cx="3052613" cy="1002150"/>
          </a:xfrm>
          <a:solidFill>
            <a:srgbClr val="006A7F">
              <a:alpha val="70000"/>
            </a:srgbClr>
          </a:solidFill>
          <a:ln w="19050">
            <a:noFill/>
          </a:ln>
        </p:spPr>
        <p:txBody>
          <a:bodyPr/>
          <a:lstStyle>
            <a:lvl1pPr algn="ctr">
              <a:defRPr b="1" i="0">
                <a:solidFill>
                  <a:srgbClr val="FFFFFF"/>
                </a:solidFill>
                <a:latin typeface="adineue PRO TT Black" panose="020B0A03020201060004" pitchFamily="34" charset="77"/>
                <a:ea typeface="adineue PRO TT Black" panose="020B0A03020201060004" pitchFamily="34" charset="77"/>
                <a:cs typeface="adineue PRO TT Black" panose="020B0A03020201060004" pitchFamily="34" charset="77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707120" y="523279"/>
            <a:ext cx="4874757" cy="377118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891295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backdrop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215438" cy="5184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8598"/>
            <a:ext cx="8448466" cy="566048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 FOR THE SLIDE 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89976" y="1473903"/>
            <a:ext cx="8448467" cy="33316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10308961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ss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F70A7-803A-4942-8456-7573F9471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FEDC2-FAF3-534A-90C2-E094F99C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9C44E0-F615-C843-A60B-ED158CC4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86EEBC4-C9DB-C840-A36F-22DCF62E96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215438" cy="51847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your picture here for background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64793C-0DA7-A24D-861F-D5C30D9B1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4282241"/>
          </a:xfrm>
        </p:spPr>
        <p:txBody>
          <a:bodyPr>
            <a:normAutofit/>
          </a:bodyPr>
          <a:lstStyle>
            <a:lvl1pPr algn="ctr">
              <a:defRPr sz="3780"/>
            </a:lvl1pPr>
          </a:lstStyle>
          <a:p>
            <a:r>
              <a:rPr lang="en-US" dirty="0"/>
              <a:t>ENTER YOUR MESSAGE HERE</a:t>
            </a:r>
          </a:p>
        </p:txBody>
      </p:sp>
    </p:spTree>
    <p:extLst>
      <p:ext uri="{BB962C8B-B14F-4D97-AF65-F5344CB8AC3E}">
        <p14:creationId xmlns:p14="http://schemas.microsoft.com/office/powerpoint/2010/main" val="2808356820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tx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8390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tx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337995"/>
      </p:ext>
    </p:extLst>
  </p:cSld>
  <p:clrMapOvr>
    <a:masterClrMapping/>
  </p:clrMapOvr>
  <p:transition spd="med"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adge of S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0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372049"/>
      </p:ext>
    </p:extLst>
  </p:cSld>
  <p:clrMapOvr>
    <a:masterClrMapping/>
  </p:clrMapOvr>
  <p:transition spd="med"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igin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1E82C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95520726"/>
      </p:ext>
    </p:extLst>
  </p:cSld>
  <p:clrMapOvr>
    <a:masterClrMapping/>
  </p:clrMapOvr>
  <p:transition spd="med"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Y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F3932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7034451"/>
      </p:ext>
    </p:extLst>
  </p:cSld>
  <p:clrMapOvr>
    <a:masterClrMapping/>
  </p:clrMapOvr>
  <p:transition spd="med"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t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17669765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+ Im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183188" y="397"/>
            <a:ext cx="4032249" cy="259199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4033044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5183717" y="2592389"/>
            <a:ext cx="4031721" cy="259199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pPr>
              <a:defRPr/>
            </a:pPr>
            <a:fld id="{F058C083-5DF4-47A4-9A6A-7E7327E1521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563412"/>
      </p:ext>
    </p:extLst>
  </p:cSld>
  <p:clrMapOvr>
    <a:masterClrMapping/>
  </p:clrMapOvr>
  <p:transition spd="med"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215438" cy="5184775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63238" y="864165"/>
            <a:ext cx="4032611" cy="864623"/>
          </a:xfrm>
        </p:spPr>
        <p:txBody>
          <a:bodyPr lIns="0" anchor="t"/>
          <a:lstStyle>
            <a:lvl1pPr algn="l">
              <a:lnSpc>
                <a:spcPct val="100000"/>
              </a:lnSpc>
              <a:defRPr sz="4000" b="0" i="0" cap="all" spc="0" baseline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016314" y="2016313"/>
            <a:ext cx="4895701" cy="2592200"/>
          </a:xfrm>
        </p:spPr>
        <p:txBody>
          <a:bodyPr anchor="t" anchorCtr="0"/>
          <a:lstStyle>
            <a:lvl1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None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2pPr>
            <a:lvl3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3pPr>
            <a:lvl4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4pPr>
            <a:lvl5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5pPr>
            <a:lvl6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6pPr>
            <a:lvl7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7pPr>
            <a:lvl8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8pPr>
            <a:lvl9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9pPr>
          </a:lstStyle>
          <a:p>
            <a:pPr lvl="0"/>
            <a:r>
              <a:rPr lang="en-US" noProof="0" dirty="0"/>
              <a:t>ADD AN AGENDA POINT HERE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147694"/>
      </p:ext>
    </p:extLst>
  </p:cSld>
  <p:clrMapOvr>
    <a:masterClrMapping/>
  </p:clrMapOvr>
  <p:transition spd="med"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/ Foc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4675" y="576264"/>
            <a:ext cx="8064500" cy="4032250"/>
          </a:xfrm>
          <a:custGeom>
            <a:avLst/>
            <a:gdLst/>
            <a:ahLst/>
            <a:cxnLst/>
            <a:rect l="l" t="t" r="r" b="b"/>
            <a:pathLst>
              <a:path w="8064500" h="4032119">
                <a:moveTo>
                  <a:pt x="0" y="0"/>
                </a:moveTo>
                <a:lnTo>
                  <a:pt x="8064500" y="0"/>
                </a:lnTo>
                <a:lnTo>
                  <a:pt x="8064500" y="4032119"/>
                </a:lnTo>
                <a:lnTo>
                  <a:pt x="0" y="403211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439862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936310"/>
      </p:ext>
    </p:extLst>
  </p:cSld>
  <p:clrMapOvr>
    <a:masterClrMapping/>
  </p:clrMapOvr>
  <p:transition spd="med"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eging /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05216" y="105206"/>
            <a:ext cx="9005007" cy="4974364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701800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978407"/>
      </p:ext>
    </p:extLst>
  </p:cSld>
  <p:clrMapOvr>
    <a:masterClrMapping/>
  </p:clrMapOvr>
  <p:transition spd="med"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926"/>
            <a:ext cx="4896379" cy="574674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FDD01503-22A4-403B-8745-CA957BB7E5C9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113407"/>
      </p:ext>
    </p:extLst>
  </p:cSld>
  <p:clrMapOvr>
    <a:masterClrMapping/>
  </p:clrMapOvr>
  <p:transition spd="med"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>
              <a:defRPr/>
            </a:pPr>
            <a:fld id="{6219B26A-72D6-46AB-957C-CB3555B627B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574675" y="1152525"/>
            <a:ext cx="7488238" cy="34559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9244217"/>
      </p:ext>
    </p:extLst>
  </p:cSld>
  <p:clrMapOvr>
    <a:masterClrMapping/>
  </p:clrMapOvr>
  <p:transition spd="med">
    <p:fad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59451" y="0"/>
            <a:ext cx="345598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4895983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4" y="1152524"/>
            <a:ext cx="4608513" cy="3456121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B0133289-A846-47F9-A094-30208F0EF75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244906"/>
      </p:ext>
    </p:extLst>
  </p:cSld>
  <p:clrMapOvr>
    <a:masterClrMapping/>
  </p:clrMapOvr>
  <p:transition spd="med">
    <p:fade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032250" y="1"/>
            <a:ext cx="51831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5" y="288926"/>
            <a:ext cx="3455988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5" y="1152525"/>
            <a:ext cx="3168650" cy="3455988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5A855478-103E-4A15-A06C-B6A6DBC795D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199190"/>
      </p:ext>
    </p:extLst>
  </p:cSld>
  <p:clrMapOvr>
    <a:masterClrMapping/>
  </p:clrMapOvr>
  <p:transition spd="med"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2 Images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895850" y="1"/>
            <a:ext cx="43195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319719" y="864393"/>
            <a:ext cx="3743193" cy="34567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3168650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>
              <a:defRPr/>
            </a:pPr>
            <a:fld id="{A1CF80AE-C039-4C0F-B7F7-744615D460C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315130"/>
      </p:ext>
    </p:extLst>
  </p:cSld>
  <p:clrMapOvr>
    <a:masterClrMapping/>
  </p:clrMapOvr>
  <p:transition spd="med"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+ Im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183188" y="397"/>
            <a:ext cx="4032249" cy="259199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4033044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5183717" y="2592389"/>
            <a:ext cx="4031721" cy="259199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pPr>
              <a:defRPr/>
            </a:pPr>
            <a:fld id="{F058C083-5DF4-47A4-9A6A-7E7327E1521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985402"/>
      </p:ext>
    </p:extLst>
  </p:cSld>
  <p:clrMapOvr>
    <a:masterClrMapping/>
  </p:clrMapOvr>
  <p:transition spd="med"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396"/>
            <a:ext cx="2881311" cy="259265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397"/>
            <a:ext cx="2303726" cy="259199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3455988" cy="2591990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A3146551-EF0D-4D56-AF87-5F1A8BE5BBC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110829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396"/>
            <a:ext cx="2881311" cy="259265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397"/>
            <a:ext cx="2303726" cy="259199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3455988" cy="2591990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A3146551-EF0D-4D56-AF87-5F1A8BE5BBC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231990"/>
      </p:ext>
    </p:extLst>
  </p:cSld>
  <p:clrMapOvr>
    <a:masterClrMapping/>
  </p:clrMapOvr>
  <p:transition spd="med"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183188" y="1"/>
            <a:ext cx="4032250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576263"/>
            <a:ext cx="1439994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590535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1FDE4756-E33A-4C1F-BC3E-1C3AA533B33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148398"/>
      </p:ext>
    </p:extLst>
  </p:cSld>
  <p:clrMapOvr>
    <a:masterClrMapping/>
  </p:clrMapOvr>
  <p:transition spd="med">
    <p:fad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1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67E8BCD-FC54-4196-80B4-2016F74DAB0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6623050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47211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8966119"/>
      </p:ext>
    </p:extLst>
  </p:cSld>
  <p:clrMapOvr>
    <a:masterClrMapping/>
  </p:clrMapOvr>
  <p:transition spd="med"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239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70E090-8CB9-4EE9-B982-AFDEE7ABCC6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2014175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63238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036487"/>
      </p:ext>
    </p:extLst>
  </p:cSld>
  <p:clrMapOvr>
    <a:masterClrMapping/>
  </p:clrMapOvr>
  <p:transition spd="med"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608514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048375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7775578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608512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5582F08-8093-47A1-9970-B8AD2538824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863600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9646416"/>
      </p:ext>
    </p:extLst>
  </p:cSld>
  <p:clrMapOvr>
    <a:masterClrMapping/>
  </p:clrMapOvr>
  <p:transition spd="med">
    <p:fad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0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1439863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3167063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9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9AF21428-3AAB-4E23-87D9-A7754449DCE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47219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74670076"/>
      </p:ext>
    </p:extLst>
  </p:cSld>
  <p:clrMapOvr>
    <a:masterClrMapping/>
  </p:clrMapOvr>
  <p:transition spd="med">
    <p:fade/>
  </p:transition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591858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879726" y="863600"/>
            <a:ext cx="2590802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471055" y="863600"/>
            <a:ext cx="2593108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0C699BB-0588-4A44-9E07-059F8FE8B73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26" hasCustomPrompt="1"/>
          </p:nvPr>
        </p:nvSpPr>
        <p:spPr>
          <a:xfrm>
            <a:off x="287972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27" hasCustomPrompt="1"/>
          </p:nvPr>
        </p:nvSpPr>
        <p:spPr>
          <a:xfrm>
            <a:off x="547171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41381797"/>
      </p:ext>
    </p:extLst>
  </p:cSld>
  <p:clrMapOvr>
    <a:masterClrMapping/>
  </p:clrMapOvr>
  <p:transition spd="med">
    <p:fade/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014534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301874" y="863600"/>
            <a:ext cx="2017808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319586" y="863600"/>
            <a:ext cx="2016126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335712" y="863600"/>
            <a:ext cx="2016126" cy="3168972"/>
          </a:xfrm>
          <a:solidFill>
            <a:schemeClr val="bg2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D600424-D6FA-466A-9C15-4E982415079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9" name="Text Placeholder 15"/>
          <p:cNvSpPr>
            <a:spLocks noGrp="1"/>
          </p:cNvSpPr>
          <p:nvPr>
            <p:ph type="body" sz="quarter" idx="29" hasCustomPrompt="1"/>
          </p:nvPr>
        </p:nvSpPr>
        <p:spPr>
          <a:xfrm>
            <a:off x="2301874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0" name="Text Placeholder 15"/>
          <p:cNvSpPr>
            <a:spLocks noGrp="1"/>
          </p:cNvSpPr>
          <p:nvPr>
            <p:ph type="body" sz="quarter" idx="30" hasCustomPrompt="1"/>
          </p:nvPr>
        </p:nvSpPr>
        <p:spPr>
          <a:xfrm>
            <a:off x="4319586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1" name="Text Placeholder 15"/>
          <p:cNvSpPr>
            <a:spLocks noGrp="1"/>
          </p:cNvSpPr>
          <p:nvPr>
            <p:ph type="body" sz="quarter" idx="31" hasCustomPrompt="1"/>
          </p:nvPr>
        </p:nvSpPr>
        <p:spPr>
          <a:xfrm>
            <a:off x="6335713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05681958"/>
      </p:ext>
    </p:extLst>
  </p:cSld>
  <p:clrMapOvr>
    <a:masterClrMapping/>
  </p:clrMapOvr>
  <p:transition spd="med">
    <p:fad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umer Profile Ins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FF51A27-B862-46BA-B3AB-1AA3AA08923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grpSp>
        <p:nvGrpSpPr>
          <p:cNvPr id="9" name="Group 4"/>
          <p:cNvGrpSpPr>
            <a:grpSpLocks noChangeAspect="1"/>
          </p:cNvGrpSpPr>
          <p:nvPr userDrawn="1"/>
        </p:nvGrpSpPr>
        <p:grpSpPr bwMode="auto">
          <a:xfrm>
            <a:off x="574677" y="1152202"/>
            <a:ext cx="420686" cy="288925"/>
            <a:chOff x="760" y="163"/>
            <a:chExt cx="4288" cy="2945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760" y="163"/>
              <a:ext cx="4288" cy="2945"/>
            </a:xfrm>
            <a:custGeom>
              <a:avLst/>
              <a:gdLst>
                <a:gd name="T0" fmla="*/ 1818 w 1818"/>
                <a:gd name="T1" fmla="*/ 624 h 1249"/>
                <a:gd name="T2" fmla="*/ 912 w 1818"/>
                <a:gd name="T3" fmla="*/ 1249 h 1249"/>
                <a:gd name="T4" fmla="*/ 0 w 1818"/>
                <a:gd name="T5" fmla="*/ 624 h 1249"/>
                <a:gd name="T6" fmla="*/ 906 w 1818"/>
                <a:gd name="T7" fmla="*/ 0 h 1249"/>
                <a:gd name="T8" fmla="*/ 1818 w 1818"/>
                <a:gd name="T9" fmla="*/ 624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8" h="1249">
                  <a:moveTo>
                    <a:pt x="1818" y="624"/>
                  </a:moveTo>
                  <a:cubicBezTo>
                    <a:pt x="1818" y="624"/>
                    <a:pt x="1414" y="1249"/>
                    <a:pt x="912" y="1249"/>
                  </a:cubicBezTo>
                  <a:cubicBezTo>
                    <a:pt x="411" y="1249"/>
                    <a:pt x="0" y="624"/>
                    <a:pt x="0" y="624"/>
                  </a:cubicBezTo>
                  <a:cubicBezTo>
                    <a:pt x="0" y="624"/>
                    <a:pt x="404" y="0"/>
                    <a:pt x="906" y="0"/>
                  </a:cubicBezTo>
                  <a:cubicBezTo>
                    <a:pt x="1407" y="0"/>
                    <a:pt x="1818" y="624"/>
                    <a:pt x="1818" y="624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281" y="1009"/>
              <a:ext cx="1276" cy="1252"/>
            </a:xfrm>
            <a:custGeom>
              <a:avLst/>
              <a:gdLst>
                <a:gd name="T0" fmla="*/ 270 w 541"/>
                <a:gd name="T1" fmla="*/ 0 h 531"/>
                <a:gd name="T2" fmla="*/ 155 w 541"/>
                <a:gd name="T3" fmla="*/ 26 h 531"/>
                <a:gd name="T4" fmla="*/ 180 w 541"/>
                <a:gd name="T5" fmla="*/ 100 h 531"/>
                <a:gd name="T6" fmla="*/ 59 w 541"/>
                <a:gd name="T7" fmla="*/ 221 h 531"/>
                <a:gd name="T8" fmla="*/ 6 w 541"/>
                <a:gd name="T9" fmla="*/ 209 h 531"/>
                <a:gd name="T10" fmla="*/ 0 w 541"/>
                <a:gd name="T11" fmla="*/ 265 h 531"/>
                <a:gd name="T12" fmla="*/ 270 w 541"/>
                <a:gd name="T13" fmla="*/ 531 h 531"/>
                <a:gd name="T14" fmla="*/ 541 w 541"/>
                <a:gd name="T15" fmla="*/ 265 h 531"/>
                <a:gd name="T16" fmla="*/ 270 w 541"/>
                <a:gd name="T1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1" h="531">
                  <a:moveTo>
                    <a:pt x="270" y="0"/>
                  </a:moveTo>
                  <a:cubicBezTo>
                    <a:pt x="229" y="0"/>
                    <a:pt x="190" y="9"/>
                    <a:pt x="155" y="26"/>
                  </a:cubicBezTo>
                  <a:cubicBezTo>
                    <a:pt x="170" y="46"/>
                    <a:pt x="180" y="72"/>
                    <a:pt x="180" y="100"/>
                  </a:cubicBezTo>
                  <a:cubicBezTo>
                    <a:pt x="180" y="167"/>
                    <a:pt x="126" y="221"/>
                    <a:pt x="59" y="221"/>
                  </a:cubicBezTo>
                  <a:cubicBezTo>
                    <a:pt x="40" y="221"/>
                    <a:pt x="22" y="217"/>
                    <a:pt x="6" y="209"/>
                  </a:cubicBezTo>
                  <a:cubicBezTo>
                    <a:pt x="2" y="227"/>
                    <a:pt x="0" y="246"/>
                    <a:pt x="0" y="265"/>
                  </a:cubicBezTo>
                  <a:cubicBezTo>
                    <a:pt x="0" y="412"/>
                    <a:pt x="121" y="531"/>
                    <a:pt x="270" y="531"/>
                  </a:cubicBezTo>
                  <a:cubicBezTo>
                    <a:pt x="420" y="531"/>
                    <a:pt x="541" y="412"/>
                    <a:pt x="541" y="265"/>
                  </a:cubicBezTo>
                  <a:cubicBezTo>
                    <a:pt x="541" y="119"/>
                    <a:pt x="420" y="0"/>
                    <a:pt x="270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557" y="623"/>
              <a:ext cx="559" cy="2049"/>
            </a:xfrm>
            <a:custGeom>
              <a:avLst/>
              <a:gdLst>
                <a:gd name="T0" fmla="*/ 0 w 237"/>
                <a:gd name="T1" fmla="*/ 869 h 869"/>
                <a:gd name="T2" fmla="*/ 237 w 237"/>
                <a:gd name="T3" fmla="*/ 436 h 869"/>
                <a:gd name="T4" fmla="*/ 0 w 237"/>
                <a:gd name="T5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0" y="869"/>
                  </a:moveTo>
                  <a:cubicBezTo>
                    <a:pt x="142" y="790"/>
                    <a:pt x="237" y="617"/>
                    <a:pt x="237" y="436"/>
                  </a:cubicBezTo>
                  <a:cubicBezTo>
                    <a:pt x="237" y="254"/>
                    <a:pt x="142" y="79"/>
                    <a:pt x="0" y="0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692" y="623"/>
              <a:ext cx="558" cy="2049"/>
            </a:xfrm>
            <a:custGeom>
              <a:avLst/>
              <a:gdLst>
                <a:gd name="T0" fmla="*/ 237 w 237"/>
                <a:gd name="T1" fmla="*/ 0 h 869"/>
                <a:gd name="T2" fmla="*/ 0 w 237"/>
                <a:gd name="T3" fmla="*/ 436 h 869"/>
                <a:gd name="T4" fmla="*/ 237 w 237"/>
                <a:gd name="T5" fmla="*/ 869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237" y="0"/>
                  </a:moveTo>
                  <a:cubicBezTo>
                    <a:pt x="95" y="79"/>
                    <a:pt x="0" y="254"/>
                    <a:pt x="0" y="436"/>
                  </a:cubicBezTo>
                  <a:cubicBezTo>
                    <a:pt x="0" y="617"/>
                    <a:pt x="95" y="790"/>
                    <a:pt x="237" y="869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14" name="Group 11"/>
          <p:cNvGrpSpPr>
            <a:grpSpLocks noChangeAspect="1"/>
          </p:cNvGrpSpPr>
          <p:nvPr userDrawn="1"/>
        </p:nvGrpSpPr>
        <p:grpSpPr bwMode="auto">
          <a:xfrm>
            <a:off x="3167534" y="1152202"/>
            <a:ext cx="326213" cy="288928"/>
            <a:chOff x="1110" y="47"/>
            <a:chExt cx="3587" cy="3177"/>
          </a:xfrm>
        </p:grpSpPr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1110" y="535"/>
              <a:ext cx="3587" cy="2689"/>
            </a:xfrm>
            <a:custGeom>
              <a:avLst/>
              <a:gdLst>
                <a:gd name="T0" fmla="*/ 2447 w 3587"/>
                <a:gd name="T1" fmla="*/ 0 h 2689"/>
                <a:gd name="T2" fmla="*/ 3587 w 3587"/>
                <a:gd name="T3" fmla="*/ 0 h 2689"/>
                <a:gd name="T4" fmla="*/ 3587 w 3587"/>
                <a:gd name="T5" fmla="*/ 2689 h 2689"/>
                <a:gd name="T6" fmla="*/ 0 w 3587"/>
                <a:gd name="T7" fmla="*/ 2689 h 2689"/>
                <a:gd name="T8" fmla="*/ 0 w 3587"/>
                <a:gd name="T9" fmla="*/ 0 h 2689"/>
                <a:gd name="T10" fmla="*/ 1305 w 3587"/>
                <a:gd name="T11" fmla="*/ 0 h 2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7" h="2689">
                  <a:moveTo>
                    <a:pt x="2447" y="0"/>
                  </a:moveTo>
                  <a:lnTo>
                    <a:pt x="3587" y="0"/>
                  </a:lnTo>
                  <a:lnTo>
                    <a:pt x="3587" y="2689"/>
                  </a:lnTo>
                  <a:lnTo>
                    <a:pt x="0" y="2689"/>
                  </a:lnTo>
                  <a:lnTo>
                    <a:pt x="0" y="0"/>
                  </a:lnTo>
                  <a:lnTo>
                    <a:pt x="130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1516" y="1268"/>
              <a:ext cx="1305" cy="1548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1516" y="2331"/>
              <a:ext cx="1305" cy="485"/>
            </a:xfrm>
            <a:custGeom>
              <a:avLst/>
              <a:gdLst>
                <a:gd name="T0" fmla="*/ 277 w 553"/>
                <a:gd name="T1" fmla="*/ 206 h 206"/>
                <a:gd name="T2" fmla="*/ 553 w 553"/>
                <a:gd name="T3" fmla="*/ 206 h 206"/>
                <a:gd name="T4" fmla="*/ 553 w 553"/>
                <a:gd name="T5" fmla="*/ 88 h 206"/>
                <a:gd name="T6" fmla="*/ 277 w 553"/>
                <a:gd name="T7" fmla="*/ 0 h 206"/>
                <a:gd name="T8" fmla="*/ 0 w 553"/>
                <a:gd name="T9" fmla="*/ 88 h 206"/>
                <a:gd name="T10" fmla="*/ 0 w 553"/>
                <a:gd name="T11" fmla="*/ 206 h 206"/>
                <a:gd name="T12" fmla="*/ 277 w 553"/>
                <a:gd name="T13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3" h="206">
                  <a:moveTo>
                    <a:pt x="277" y="206"/>
                  </a:moveTo>
                  <a:cubicBezTo>
                    <a:pt x="553" y="206"/>
                    <a:pt x="553" y="206"/>
                    <a:pt x="553" y="206"/>
                  </a:cubicBezTo>
                  <a:cubicBezTo>
                    <a:pt x="553" y="88"/>
                    <a:pt x="553" y="88"/>
                    <a:pt x="553" y="88"/>
                  </a:cubicBezTo>
                  <a:cubicBezTo>
                    <a:pt x="540" y="74"/>
                    <a:pt x="405" y="0"/>
                    <a:pt x="277" y="0"/>
                  </a:cubicBezTo>
                  <a:cubicBezTo>
                    <a:pt x="149" y="0"/>
                    <a:pt x="13" y="74"/>
                    <a:pt x="0" y="88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277" y="206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1924" y="1513"/>
              <a:ext cx="491" cy="573"/>
            </a:xfrm>
            <a:custGeom>
              <a:avLst/>
              <a:gdLst>
                <a:gd name="T0" fmla="*/ 104 w 208"/>
                <a:gd name="T1" fmla="*/ 0 h 243"/>
                <a:gd name="T2" fmla="*/ 104 w 208"/>
                <a:gd name="T3" fmla="*/ 0 h 243"/>
                <a:gd name="T4" fmla="*/ 0 w 208"/>
                <a:gd name="T5" fmla="*/ 105 h 243"/>
                <a:gd name="T6" fmla="*/ 0 w 208"/>
                <a:gd name="T7" fmla="*/ 138 h 243"/>
                <a:gd name="T8" fmla="*/ 104 w 208"/>
                <a:gd name="T9" fmla="*/ 243 h 243"/>
                <a:gd name="T10" fmla="*/ 104 w 208"/>
                <a:gd name="T11" fmla="*/ 243 h 243"/>
                <a:gd name="T12" fmla="*/ 208 w 208"/>
                <a:gd name="T13" fmla="*/ 138 h 243"/>
                <a:gd name="T14" fmla="*/ 208 w 208"/>
                <a:gd name="T15" fmla="*/ 105 h 243"/>
                <a:gd name="T16" fmla="*/ 104 w 208"/>
                <a:gd name="T17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43">
                  <a:moveTo>
                    <a:pt x="104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96"/>
                    <a:pt x="47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61" y="243"/>
                    <a:pt x="208" y="196"/>
                    <a:pt x="208" y="138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47"/>
                    <a:pt x="161" y="0"/>
                    <a:pt x="104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9" name="Line 16"/>
            <p:cNvSpPr>
              <a:spLocks noChangeShapeType="1"/>
            </p:cNvSpPr>
            <p:nvPr/>
          </p:nvSpPr>
          <p:spPr bwMode="auto">
            <a:xfrm>
              <a:off x="3229" y="1595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0" name="Line 17"/>
            <p:cNvSpPr>
              <a:spLocks noChangeShapeType="1"/>
            </p:cNvSpPr>
            <p:nvPr/>
          </p:nvSpPr>
          <p:spPr bwMode="auto">
            <a:xfrm>
              <a:off x="3229" y="1921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>
              <a:off x="3229" y="2246"/>
              <a:ext cx="571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2333" y="862"/>
              <a:ext cx="130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 flipH="1">
              <a:off x="2007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3800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5" name="Rectangle 22"/>
            <p:cNvSpPr>
              <a:spLocks noChangeArrowheads="1"/>
            </p:cNvSpPr>
            <p:nvPr/>
          </p:nvSpPr>
          <p:spPr bwMode="auto">
            <a:xfrm>
              <a:off x="2658" y="47"/>
              <a:ext cx="654" cy="815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26" name="Group 25"/>
          <p:cNvGrpSpPr>
            <a:grpSpLocks noChangeAspect="1"/>
          </p:cNvGrpSpPr>
          <p:nvPr userDrawn="1"/>
        </p:nvGrpSpPr>
        <p:grpSpPr bwMode="auto">
          <a:xfrm>
            <a:off x="5759868" y="1076461"/>
            <a:ext cx="259934" cy="364666"/>
            <a:chOff x="1875" y="24852"/>
            <a:chExt cx="2050" cy="364666"/>
          </a:xfrm>
        </p:grpSpPr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260" y="24852"/>
              <a:ext cx="1280" cy="73035"/>
            </a:xfrm>
            <a:custGeom>
              <a:avLst/>
              <a:gdLst>
                <a:gd name="T0" fmla="*/ 347 w 542"/>
                <a:gd name="T1" fmla="*/ 108 h 244"/>
                <a:gd name="T2" fmla="*/ 352 w 542"/>
                <a:gd name="T3" fmla="*/ 81 h 244"/>
                <a:gd name="T4" fmla="*/ 271 w 542"/>
                <a:gd name="T5" fmla="*/ 0 h 244"/>
                <a:gd name="T6" fmla="*/ 190 w 542"/>
                <a:gd name="T7" fmla="*/ 81 h 244"/>
                <a:gd name="T8" fmla="*/ 195 w 542"/>
                <a:gd name="T9" fmla="*/ 108 h 244"/>
                <a:gd name="T10" fmla="*/ 0 w 542"/>
                <a:gd name="T11" fmla="*/ 108 h 244"/>
                <a:gd name="T12" fmla="*/ 0 w 542"/>
                <a:gd name="T13" fmla="*/ 244 h 244"/>
                <a:gd name="T14" fmla="*/ 542 w 542"/>
                <a:gd name="T15" fmla="*/ 244 h 244"/>
                <a:gd name="T16" fmla="*/ 542 w 542"/>
                <a:gd name="T17" fmla="*/ 108 h 244"/>
                <a:gd name="T18" fmla="*/ 347 w 542"/>
                <a:gd name="T19" fmla="*/ 10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2" h="244">
                  <a:moveTo>
                    <a:pt x="347" y="108"/>
                  </a:moveTo>
                  <a:cubicBezTo>
                    <a:pt x="350" y="100"/>
                    <a:pt x="352" y="91"/>
                    <a:pt x="352" y="81"/>
                  </a:cubicBezTo>
                  <a:cubicBezTo>
                    <a:pt x="352" y="36"/>
                    <a:pt x="316" y="0"/>
                    <a:pt x="271" y="0"/>
                  </a:cubicBezTo>
                  <a:cubicBezTo>
                    <a:pt x="226" y="0"/>
                    <a:pt x="190" y="36"/>
                    <a:pt x="190" y="81"/>
                  </a:cubicBezTo>
                  <a:cubicBezTo>
                    <a:pt x="190" y="91"/>
                    <a:pt x="192" y="100"/>
                    <a:pt x="195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542" y="244"/>
                    <a:pt x="542" y="244"/>
                    <a:pt x="542" y="244"/>
                  </a:cubicBezTo>
                  <a:cubicBezTo>
                    <a:pt x="542" y="108"/>
                    <a:pt x="542" y="108"/>
                    <a:pt x="542" y="108"/>
                  </a:cubicBezTo>
                  <a:lnTo>
                    <a:pt x="347" y="108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1875" y="73669"/>
              <a:ext cx="2050" cy="315849"/>
            </a:xfrm>
            <a:custGeom>
              <a:avLst/>
              <a:gdLst>
                <a:gd name="T0" fmla="*/ 1665 w 2050"/>
                <a:gd name="T1" fmla="*/ 0 h 2491"/>
                <a:gd name="T2" fmla="*/ 2050 w 2050"/>
                <a:gd name="T3" fmla="*/ 0 h 2491"/>
                <a:gd name="T4" fmla="*/ 2050 w 2050"/>
                <a:gd name="T5" fmla="*/ 2491 h 2491"/>
                <a:gd name="T6" fmla="*/ 0 w 2050"/>
                <a:gd name="T7" fmla="*/ 2491 h 2491"/>
                <a:gd name="T8" fmla="*/ 0 w 2050"/>
                <a:gd name="T9" fmla="*/ 0 h 2491"/>
                <a:gd name="T10" fmla="*/ 385 w 2050"/>
                <a:gd name="T11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0" h="2491">
                  <a:moveTo>
                    <a:pt x="1665" y="0"/>
                  </a:moveTo>
                  <a:lnTo>
                    <a:pt x="2050" y="0"/>
                  </a:lnTo>
                  <a:lnTo>
                    <a:pt x="2050" y="2491"/>
                  </a:lnTo>
                  <a:lnTo>
                    <a:pt x="0" y="2491"/>
                  </a:lnTo>
                  <a:lnTo>
                    <a:pt x="0" y="0"/>
                  </a:lnTo>
                  <a:lnTo>
                    <a:pt x="38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196" y="154565"/>
              <a:ext cx="513" cy="64920"/>
            </a:xfrm>
            <a:custGeom>
              <a:avLst/>
              <a:gdLst>
                <a:gd name="T0" fmla="*/ 513 w 513"/>
                <a:gd name="T1" fmla="*/ 382 h 512"/>
                <a:gd name="T2" fmla="*/ 513 w 513"/>
                <a:gd name="T3" fmla="*/ 512 h 512"/>
                <a:gd name="T4" fmla="*/ 0 w 513"/>
                <a:gd name="T5" fmla="*/ 512 h 512"/>
                <a:gd name="T6" fmla="*/ 0 w 513"/>
                <a:gd name="T7" fmla="*/ 0 h 512"/>
                <a:gd name="T8" fmla="*/ 319 w 513"/>
                <a:gd name="T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2">
                  <a:moveTo>
                    <a:pt x="513" y="382"/>
                  </a:moveTo>
                  <a:lnTo>
                    <a:pt x="513" y="512"/>
                  </a:lnTo>
                  <a:lnTo>
                    <a:pt x="0" y="512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388" y="150380"/>
              <a:ext cx="479" cy="44632"/>
            </a:xfrm>
            <a:custGeom>
              <a:avLst/>
              <a:gdLst>
                <a:gd name="T0" fmla="*/ 0 w 479"/>
                <a:gd name="T1" fmla="*/ 224 h 352"/>
                <a:gd name="T2" fmla="*/ 127 w 479"/>
                <a:gd name="T3" fmla="*/ 352 h 352"/>
                <a:gd name="T4" fmla="*/ 479 w 479"/>
                <a:gd name="T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2">
                  <a:moveTo>
                    <a:pt x="0" y="224"/>
                  </a:moveTo>
                  <a:lnTo>
                    <a:pt x="127" y="352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196" y="267920"/>
              <a:ext cx="513" cy="64793"/>
            </a:xfrm>
            <a:custGeom>
              <a:avLst/>
              <a:gdLst>
                <a:gd name="T0" fmla="*/ 513 w 513"/>
                <a:gd name="T1" fmla="*/ 384 h 511"/>
                <a:gd name="T2" fmla="*/ 513 w 513"/>
                <a:gd name="T3" fmla="*/ 511 h 511"/>
                <a:gd name="T4" fmla="*/ 0 w 513"/>
                <a:gd name="T5" fmla="*/ 511 h 511"/>
                <a:gd name="T6" fmla="*/ 0 w 513"/>
                <a:gd name="T7" fmla="*/ 0 h 511"/>
                <a:gd name="T8" fmla="*/ 319 w 513"/>
                <a:gd name="T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1">
                  <a:moveTo>
                    <a:pt x="513" y="384"/>
                  </a:moveTo>
                  <a:lnTo>
                    <a:pt x="513" y="511"/>
                  </a:lnTo>
                  <a:lnTo>
                    <a:pt x="0" y="511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2388" y="263990"/>
              <a:ext cx="479" cy="44505"/>
            </a:xfrm>
            <a:custGeom>
              <a:avLst/>
              <a:gdLst>
                <a:gd name="T0" fmla="*/ 0 w 479"/>
                <a:gd name="T1" fmla="*/ 224 h 351"/>
                <a:gd name="T2" fmla="*/ 127 w 479"/>
                <a:gd name="T3" fmla="*/ 351 h 351"/>
                <a:gd name="T4" fmla="*/ 479 w 479"/>
                <a:gd name="T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1">
                  <a:moveTo>
                    <a:pt x="0" y="224"/>
                  </a:moveTo>
                  <a:lnTo>
                    <a:pt x="127" y="351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3" name="Line 32"/>
            <p:cNvSpPr>
              <a:spLocks noChangeShapeType="1"/>
            </p:cNvSpPr>
            <p:nvPr/>
          </p:nvSpPr>
          <p:spPr bwMode="auto">
            <a:xfrm>
              <a:off x="3028" y="170794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4" name="Line 33"/>
            <p:cNvSpPr>
              <a:spLocks noChangeShapeType="1"/>
            </p:cNvSpPr>
            <p:nvPr/>
          </p:nvSpPr>
          <p:spPr bwMode="auto">
            <a:xfrm>
              <a:off x="3028" y="203001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028" y="284277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6" name="Line 35"/>
            <p:cNvSpPr>
              <a:spLocks noChangeShapeType="1"/>
            </p:cNvSpPr>
            <p:nvPr/>
          </p:nvSpPr>
          <p:spPr bwMode="auto">
            <a:xfrm>
              <a:off x="3028" y="316822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sp>
        <p:nvSpPr>
          <p:cNvPr id="40" name="Text Placeholder 39"/>
          <p:cNvSpPr>
            <a:spLocks noGrp="1"/>
          </p:cNvSpPr>
          <p:nvPr>
            <p:ph type="body" sz="quarter" idx="13"/>
          </p:nvPr>
        </p:nvSpPr>
        <p:spPr>
          <a:xfrm>
            <a:off x="574675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4"/>
          </p:nvPr>
        </p:nvSpPr>
        <p:spPr>
          <a:xfrm>
            <a:off x="3166781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2" name="Text Placeholder 39"/>
          <p:cNvSpPr>
            <a:spLocks noGrp="1"/>
          </p:cNvSpPr>
          <p:nvPr>
            <p:ph type="body" sz="quarter" idx="15"/>
          </p:nvPr>
        </p:nvSpPr>
        <p:spPr>
          <a:xfrm>
            <a:off x="5759867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376007"/>
      </p:ext>
    </p:extLst>
  </p:cSld>
  <p:clrMapOvr>
    <a:masterClrMapping/>
  </p:clrMapOvr>
  <p:transition spd="med">
    <p:fad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319588" y="397"/>
            <a:ext cx="4896510" cy="5184378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C1DC3B7-A91E-4D34-8BC9-939427960AE7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90980"/>
      </p:ext>
    </p:extLst>
  </p:cSld>
  <p:clrMapOvr>
    <a:masterClrMapping/>
  </p:clrMapOvr>
  <p:transition spd="med"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4319984" y="396"/>
            <a:ext cx="2303066" cy="259199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18794" y="2592388"/>
            <a:ext cx="2303462" cy="259198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623712" y="397"/>
            <a:ext cx="2592386" cy="518437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765085F-F1F3-43B2-8EE4-7388569ABAA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999881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183188" y="1"/>
            <a:ext cx="4032250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576263"/>
            <a:ext cx="1439994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590535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1FDE4756-E33A-4C1F-BC3E-1C3AA533B33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269053"/>
      </p:ext>
    </p:extLst>
  </p:cSld>
  <p:clrMapOvr>
    <a:masterClrMapping/>
  </p:clrMapOvr>
  <p:transition spd="med"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576131" y="576263"/>
            <a:ext cx="1439597" cy="403225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1" y="576263"/>
            <a:ext cx="1727993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879460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288395"/>
            <a:ext cx="4033044" cy="287999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2016390" y="576263"/>
            <a:ext cx="2014273" cy="115252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016126" y="1728127"/>
            <a:ext cx="2014538" cy="144052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2016390" y="3168650"/>
            <a:ext cx="2014273" cy="1439863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pPr>
              <a:defRPr/>
            </a:pPr>
            <a:fld id="{2C251C89-C4F4-4F41-BC6D-FBA2D9BCE25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230696"/>
      </p:ext>
    </p:extLst>
  </p:cSld>
  <p:clrMapOvr>
    <a:masterClrMapping/>
  </p:clrMapOvr>
  <p:transition spd="med"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5" y="576263"/>
            <a:ext cx="2879725" cy="403225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rgbClr val="FAFAFA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031721" y="1439862"/>
            <a:ext cx="4319985" cy="1440523"/>
          </a:xfrm>
        </p:spPr>
        <p:txBody>
          <a:bodyPr anchor="b"/>
          <a:lstStyle>
            <a:lvl1pPr>
              <a:defRPr sz="3200"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030663" y="2880386"/>
            <a:ext cx="3991756" cy="1727994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94B514A9-A37D-4417-B77D-9CEC503F6D0E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148409"/>
      </p:ext>
    </p:extLst>
  </p:cSld>
  <p:clrMapOvr>
    <a:masterClrMapping/>
  </p:clrMapOvr>
  <p:transition spd="med">
    <p:fad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6" y="576262"/>
            <a:ext cx="3745006" cy="432104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606925" y="2313558"/>
            <a:ext cx="3743325" cy="2294821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7660F91-D183-4891-A97D-A642225AAC0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361720"/>
      </p:ext>
    </p:extLst>
  </p:cSld>
  <p:clrMapOvr>
    <a:masterClrMapping/>
  </p:clrMapOvr>
  <p:transition spd="med">
    <p:fade/>
  </p:transition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1728788"/>
            <a:ext cx="4608513" cy="2879591"/>
          </a:xfrm>
        </p:spPr>
        <p:txBody>
          <a:bodyPr/>
          <a:lstStyle>
            <a:lvl1pPr>
              <a:defRPr sz="40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EAB0674-B3DF-445A-9172-8B46A067284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515120"/>
      </p:ext>
    </p:extLst>
  </p:cSld>
  <p:clrMapOvr>
    <a:masterClrMapping/>
  </p:clrMapOvr>
  <p:transition spd="med">
    <p:fade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6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1440391"/>
            <a:ext cx="5759449" cy="863600"/>
          </a:xfrm>
        </p:spPr>
        <p:txBody>
          <a:bodyPr anchor="b"/>
          <a:lstStyle>
            <a:lvl1pPr algn="ctr">
              <a:lnSpc>
                <a:spcPct val="70000"/>
              </a:lnSpc>
              <a:defRPr sz="36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303728" y="2592387"/>
            <a:ext cx="4606924" cy="1728788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80701"/>
      </p:ext>
    </p:extLst>
  </p:cSld>
  <p:clrMapOvr>
    <a:masterClrMapping/>
  </p:clrMapOvr>
  <p:transition spd="med"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925"/>
            <a:ext cx="4032250" cy="574675"/>
          </a:xfrm>
        </p:spPr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7" y="863599"/>
            <a:ext cx="3167063" cy="3457575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>
              <a:defRPr/>
            </a:pPr>
            <a:fld id="{D8938AA5-F1F6-401D-A78E-4C29C9988A7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058200"/>
      </p:ext>
    </p:extLst>
  </p:cSld>
  <p:clrMapOvr>
    <a:masterClrMapping/>
  </p:clrMapOvr>
  <p:transition spd="med">
    <p:fad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4607719" cy="518437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0386"/>
            <a:ext cx="4032250" cy="1151466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9" y="396"/>
            <a:ext cx="4607984" cy="518437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8" y="864393"/>
            <a:ext cx="2592387" cy="288052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5383186-3EBF-4421-9FBC-F909D017799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019053"/>
      </p:ext>
    </p:extLst>
  </p:cSld>
  <p:clrMapOvr>
    <a:masterClrMapping/>
  </p:clrMapOvr>
  <p:transition spd="med">
    <p:fad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574675" y="288925"/>
            <a:ext cx="8064500" cy="574675"/>
          </a:xfrm>
        </p:spPr>
        <p:txBody>
          <a:bodyPr/>
          <a:lstStyle>
            <a:lvl1pPr algn="ctr"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74675" y="1152202"/>
            <a:ext cx="4033044" cy="3168973"/>
          </a:xfrm>
          <a:solidFill>
            <a:schemeClr val="bg2"/>
          </a:solidFill>
        </p:spPr>
        <p:txBody>
          <a:bodyPr anchor="ctr"/>
          <a:lstStyle>
            <a:lvl1pPr algn="ctr"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8" y="1152202"/>
            <a:ext cx="4032519" cy="316897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 i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>
              <a:defRPr/>
            </a:pPr>
            <a:fld id="{FE0A48A4-6016-4A16-8175-466DAA60A81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914516"/>
      </p:ext>
    </p:extLst>
  </p:cSld>
  <p:clrMapOvr>
    <a:masterClrMapping/>
  </p:clrMapOvr>
  <p:transition spd="med"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X-GU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 userDrawn="1"/>
        </p:nvGrpSpPr>
        <p:grpSpPr bwMode="auto">
          <a:xfrm>
            <a:off x="71997" y="916654"/>
            <a:ext cx="9069846" cy="3357865"/>
            <a:chOff x="9468829" y="902018"/>
            <a:chExt cx="1008112" cy="3306445"/>
          </a:xfrm>
        </p:grpSpPr>
        <p:cxnSp>
          <p:nvCxnSpPr>
            <p:cNvPr id="3" name="Straight Connector 42"/>
            <p:cNvCxnSpPr/>
            <p:nvPr/>
          </p:nvCxnSpPr>
          <p:spPr bwMode="gray">
            <a:xfrm>
              <a:off x="9468829" y="338145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Straight Connector 43"/>
            <p:cNvCxnSpPr/>
            <p:nvPr/>
          </p:nvCxnSpPr>
          <p:spPr bwMode="gray">
            <a:xfrm>
              <a:off x="9468829" y="255287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4"/>
            <p:cNvCxnSpPr/>
            <p:nvPr/>
          </p:nvCxnSpPr>
          <p:spPr bwMode="gray">
            <a:xfrm>
              <a:off x="9468829" y="4208463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6"/>
            <p:cNvCxnSpPr/>
            <p:nvPr/>
          </p:nvCxnSpPr>
          <p:spPr bwMode="gray">
            <a:xfrm>
              <a:off x="9468829" y="1724297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57"/>
            <p:cNvCxnSpPr/>
            <p:nvPr/>
          </p:nvCxnSpPr>
          <p:spPr bwMode="gray">
            <a:xfrm>
              <a:off x="9468829" y="90201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1"/>
          <p:cNvGrpSpPr>
            <a:grpSpLocks/>
          </p:cNvGrpSpPr>
          <p:nvPr userDrawn="1"/>
        </p:nvGrpSpPr>
        <p:grpSpPr bwMode="auto">
          <a:xfrm>
            <a:off x="0" y="0"/>
            <a:ext cx="9215438" cy="5184775"/>
            <a:chOff x="0" y="0"/>
            <a:chExt cx="9072564" cy="5105402"/>
          </a:xfrm>
        </p:grpSpPr>
        <p:cxnSp>
          <p:nvCxnSpPr>
            <p:cNvPr id="9" name="Straight Connector 64"/>
            <p:cNvCxnSpPr/>
            <p:nvPr userDrawn="1"/>
          </p:nvCxnSpPr>
          <p:spPr bwMode="gray">
            <a:xfrm>
              <a:off x="1512360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65"/>
            <p:cNvCxnSpPr/>
            <p:nvPr userDrawn="1"/>
          </p:nvCxnSpPr>
          <p:spPr bwMode="gray">
            <a:xfrm>
              <a:off x="302472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66"/>
            <p:cNvCxnSpPr/>
            <p:nvPr userDrawn="1"/>
          </p:nvCxnSpPr>
          <p:spPr bwMode="gray">
            <a:xfrm>
              <a:off x="604784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67"/>
            <p:cNvCxnSpPr/>
            <p:nvPr userDrawn="1"/>
          </p:nvCxnSpPr>
          <p:spPr bwMode="gray">
            <a:xfrm>
              <a:off x="7560204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71"/>
            <p:cNvCxnSpPr/>
            <p:nvPr userDrawn="1"/>
          </p:nvCxnSpPr>
          <p:spPr bwMode="gray">
            <a:xfrm>
              <a:off x="453708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45"/>
            <p:cNvCxnSpPr/>
            <p:nvPr userDrawn="1"/>
          </p:nvCxnSpPr>
          <p:spPr bwMode="gray">
            <a:xfrm flipH="1">
              <a:off x="0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46"/>
            <p:cNvCxnSpPr/>
            <p:nvPr userDrawn="1"/>
          </p:nvCxnSpPr>
          <p:spPr bwMode="gray">
            <a:xfrm flipH="1"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47"/>
            <p:cNvCxnSpPr/>
            <p:nvPr userDrawn="1"/>
          </p:nvCxnSpPr>
          <p:spPr bwMode="gray">
            <a:xfrm flipH="1"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48"/>
            <p:cNvCxnSpPr/>
            <p:nvPr userDrawn="1"/>
          </p:nvCxnSpPr>
          <p:spPr bwMode="gray">
            <a:xfrm>
              <a:off x="0" y="0"/>
              <a:ext cx="45370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49"/>
            <p:cNvCxnSpPr/>
            <p:nvPr userDrawn="1"/>
          </p:nvCxnSpPr>
          <p:spPr bwMode="gray">
            <a:xfrm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50"/>
            <p:cNvCxnSpPr/>
            <p:nvPr userDrawn="1"/>
          </p:nvCxnSpPr>
          <p:spPr bwMode="gray">
            <a:xfrm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52"/>
            <p:cNvCxnSpPr/>
            <p:nvPr userDrawn="1"/>
          </p:nvCxnSpPr>
          <p:spPr bwMode="gray">
            <a:xfrm flipV="1">
              <a:off x="0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53"/>
            <p:cNvCxnSpPr/>
            <p:nvPr userDrawn="1"/>
          </p:nvCxnSpPr>
          <p:spPr bwMode="gray">
            <a:xfrm>
              <a:off x="0" y="2553510"/>
              <a:ext cx="4537082" cy="255189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54"/>
            <p:cNvCxnSpPr/>
            <p:nvPr userDrawn="1"/>
          </p:nvCxnSpPr>
          <p:spPr bwMode="gray">
            <a:xfrm flipH="1">
              <a:off x="4537082" y="2547038"/>
              <a:ext cx="4535482" cy="2558364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61"/>
            <p:cNvCxnSpPr/>
            <p:nvPr userDrawn="1"/>
          </p:nvCxnSpPr>
          <p:spPr bwMode="gray">
            <a:xfrm flipH="1" flipV="1">
              <a:off x="4537082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val 72"/>
          <p:cNvSpPr/>
          <p:nvPr userDrawn="1"/>
        </p:nvSpPr>
        <p:spPr bwMode="gray">
          <a:xfrm>
            <a:off x="4527724" y="2511600"/>
            <a:ext cx="159990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5" name="Oval 73"/>
          <p:cNvSpPr/>
          <p:nvPr userDrawn="1"/>
        </p:nvSpPr>
        <p:spPr bwMode="gray">
          <a:xfrm>
            <a:off x="6793186" y="2511600"/>
            <a:ext cx="161591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6" name="Oval 78"/>
          <p:cNvSpPr/>
          <p:nvPr userDrawn="1"/>
        </p:nvSpPr>
        <p:spPr bwMode="gray">
          <a:xfrm>
            <a:off x="7549940" y="3353066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7" name="Oval 38"/>
          <p:cNvSpPr/>
          <p:nvPr userDrawn="1"/>
        </p:nvSpPr>
        <p:spPr bwMode="gray">
          <a:xfrm>
            <a:off x="6793186" y="3770601"/>
            <a:ext cx="161591" cy="161574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8" name="Oval 63"/>
          <p:cNvSpPr/>
          <p:nvPr userDrawn="1"/>
        </p:nvSpPr>
        <p:spPr bwMode="gray">
          <a:xfrm>
            <a:off x="6028432" y="3353066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9" name="Oval 80"/>
          <p:cNvSpPr/>
          <p:nvPr userDrawn="1"/>
        </p:nvSpPr>
        <p:spPr bwMode="gray">
          <a:xfrm>
            <a:off x="7549940" y="1670134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0" name="Oval 82"/>
          <p:cNvSpPr/>
          <p:nvPr userDrawn="1"/>
        </p:nvSpPr>
        <p:spPr bwMode="gray">
          <a:xfrm>
            <a:off x="6793186" y="1247801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1" name="Oval 83"/>
          <p:cNvSpPr/>
          <p:nvPr userDrawn="1"/>
        </p:nvSpPr>
        <p:spPr bwMode="gray">
          <a:xfrm>
            <a:off x="6033233" y="1670134"/>
            <a:ext cx="1615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434861"/>
      </p:ext>
    </p:extLst>
  </p:cSld>
  <p:clrMapOvr>
    <a:masterClrMapping/>
  </p:clrMapOvr>
  <p:transition spd="med"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8EB7E47-58F9-4E01-8782-1ED32E0F0080}"/>
              </a:ext>
            </a:extLst>
          </p:cNvPr>
          <p:cNvSpPr/>
          <p:nvPr userDrawn="1"/>
        </p:nvSpPr>
        <p:spPr bwMode="gray">
          <a:xfrm>
            <a:off x="0" y="0"/>
            <a:ext cx="1535906" cy="5184775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61792-4EBB-449C-B551-E8C0281CA55D}"/>
              </a:ext>
            </a:extLst>
          </p:cNvPr>
          <p:cNvSpPr/>
          <p:nvPr userDrawn="1"/>
        </p:nvSpPr>
        <p:spPr bwMode="gray">
          <a:xfrm>
            <a:off x="1535906" y="0"/>
            <a:ext cx="1535906" cy="5184775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D66342-C4E5-4E6A-B602-C83DAAC0C118}"/>
              </a:ext>
            </a:extLst>
          </p:cNvPr>
          <p:cNvSpPr/>
          <p:nvPr userDrawn="1"/>
        </p:nvSpPr>
        <p:spPr bwMode="gray">
          <a:xfrm>
            <a:off x="3071813" y="0"/>
            <a:ext cx="1535906" cy="5184775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15D0B-0313-4703-8E3E-0A01F24ADF77}"/>
              </a:ext>
            </a:extLst>
          </p:cNvPr>
          <p:cNvSpPr/>
          <p:nvPr userDrawn="1"/>
        </p:nvSpPr>
        <p:spPr bwMode="gray">
          <a:xfrm>
            <a:off x="4607719" y="0"/>
            <a:ext cx="1535906" cy="5184775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EA44E1-E041-4262-8E28-C4320552C8BF}"/>
              </a:ext>
            </a:extLst>
          </p:cNvPr>
          <p:cNvSpPr/>
          <p:nvPr userDrawn="1"/>
        </p:nvSpPr>
        <p:spPr bwMode="gray">
          <a:xfrm>
            <a:off x="6143625" y="0"/>
            <a:ext cx="1535906" cy="5184775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255E2C-855C-4365-895D-7CC01F8F7921}"/>
              </a:ext>
            </a:extLst>
          </p:cNvPr>
          <p:cNvSpPr/>
          <p:nvPr userDrawn="1"/>
        </p:nvSpPr>
        <p:spPr bwMode="gray">
          <a:xfrm>
            <a:off x="7679532" y="0"/>
            <a:ext cx="1535906" cy="5184775"/>
          </a:xfrm>
          <a:prstGeom prst="rect">
            <a:avLst/>
          </a:prstGeom>
          <a:solidFill>
            <a:schemeClr val="accent6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80939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1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67E8BCD-FC54-4196-80B4-2016F74DAB0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6623050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47211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7666022"/>
      </p:ext>
    </p:extLst>
  </p:cSld>
  <p:clrMapOvr>
    <a:masterClrMapping/>
  </p:clrMapOvr>
  <p:transition spd="med">
    <p:fad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8324994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89976" y="530725"/>
            <a:ext cx="8398389" cy="5408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Subline"/>
          <p:cNvSpPr>
            <a:spLocks noGrp="1"/>
          </p:cNvSpPr>
          <p:nvPr>
            <p:ph type="body" sz="quarter" idx="13" hasCustomPrompt="1"/>
          </p:nvPr>
        </p:nvSpPr>
        <p:spPr>
          <a:xfrm>
            <a:off x="408525" y="1071550"/>
            <a:ext cx="8398389" cy="408250"/>
          </a:xfrm>
        </p:spPr>
        <p:txBody>
          <a:bodyPr>
            <a:normAutofit/>
          </a:bodyPr>
          <a:lstStyle>
            <a:lvl1pPr marL="0" indent="0">
              <a:buNone/>
              <a:defRPr sz="2419" b="1" baseline="0">
                <a:solidFill>
                  <a:srgbClr val="006A7F"/>
                </a:solidFill>
                <a:latin typeface="adineue PRO TT Light" panose="020B0303020201060004" pitchFamily="34" charset="77"/>
              </a:defRPr>
            </a:lvl1pPr>
          </a:lstStyle>
          <a:p>
            <a:pPr lvl="0"/>
            <a:r>
              <a:rPr lang="en-US" dirty="0"/>
              <a:t>Enter your subtitle here</a:t>
            </a:r>
          </a:p>
        </p:txBody>
      </p:sp>
      <p:sp>
        <p:nvSpPr>
          <p:cNvPr id="11" name="Picture 1"/>
          <p:cNvSpPr>
            <a:spLocks noGrp="1"/>
          </p:cNvSpPr>
          <p:nvPr>
            <p:ph type="pic" sz="quarter" idx="15"/>
          </p:nvPr>
        </p:nvSpPr>
        <p:spPr bwMode="gray">
          <a:xfrm>
            <a:off x="408217" y="1486176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45" name="Content 1"/>
          <p:cNvSpPr>
            <a:spLocks noGrp="1"/>
          </p:cNvSpPr>
          <p:nvPr>
            <p:ph sz="half" idx="19"/>
          </p:nvPr>
        </p:nvSpPr>
        <p:spPr>
          <a:xfrm>
            <a:off x="408217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Picture 2"/>
          <p:cNvSpPr>
            <a:spLocks noGrp="1"/>
          </p:cNvSpPr>
          <p:nvPr>
            <p:ph type="pic" sz="quarter" idx="26"/>
          </p:nvPr>
        </p:nvSpPr>
        <p:spPr bwMode="gray">
          <a:xfrm>
            <a:off x="2536389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7" name="Content 2"/>
          <p:cNvSpPr>
            <a:spLocks noGrp="1"/>
          </p:cNvSpPr>
          <p:nvPr>
            <p:ph sz="half" idx="27"/>
          </p:nvPr>
        </p:nvSpPr>
        <p:spPr>
          <a:xfrm>
            <a:off x="2536390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8" name="Picture 3"/>
          <p:cNvSpPr>
            <a:spLocks noGrp="1"/>
          </p:cNvSpPr>
          <p:nvPr>
            <p:ph type="pic" sz="quarter" idx="28"/>
          </p:nvPr>
        </p:nvSpPr>
        <p:spPr bwMode="gray">
          <a:xfrm>
            <a:off x="4664561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Content 3"/>
          <p:cNvSpPr>
            <a:spLocks noGrp="1"/>
          </p:cNvSpPr>
          <p:nvPr>
            <p:ph sz="half" idx="29"/>
          </p:nvPr>
        </p:nvSpPr>
        <p:spPr>
          <a:xfrm>
            <a:off x="4664562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0" name="Picture 4"/>
          <p:cNvSpPr>
            <a:spLocks noGrp="1"/>
          </p:cNvSpPr>
          <p:nvPr>
            <p:ph type="pic" sz="quarter" idx="30"/>
          </p:nvPr>
        </p:nvSpPr>
        <p:spPr bwMode="gray">
          <a:xfrm>
            <a:off x="6792734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1" name="Content 4"/>
          <p:cNvSpPr>
            <a:spLocks noGrp="1"/>
          </p:cNvSpPr>
          <p:nvPr>
            <p:ph sz="half" idx="31"/>
          </p:nvPr>
        </p:nvSpPr>
        <p:spPr>
          <a:xfrm>
            <a:off x="6792735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3DAB-407D-4279-8EB6-232635B61438}" type="datetimeFigureOut">
              <a:rPr lang="en-US" smtClean="0"/>
              <a:t>3/24/2019</a:t>
            </a:fld>
            <a:endParaRPr lang="en-US" dirty="0"/>
          </a:p>
        </p:txBody>
      </p:sp>
      <p:sp>
        <p:nvSpPr>
          <p:cNvPr id="6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0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0" y="0"/>
            <a:ext cx="9215438" cy="518477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rot="0" spcFirstLastPara="0" vert="horz" wrap="square" lIns="69109" tIns="34554" rIns="69109" bIns="3455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911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61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9628" y="523278"/>
            <a:ext cx="8416182" cy="592390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691195">
              <a:defRPr/>
            </a:pPr>
            <a:endParaRPr lang="en-US" sz="907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 defTabSz="691195">
              <a:defRPr/>
            </a:pPr>
            <a:fld id="{75A4F164-3A46-4CEE-A25C-CA523D5E42F3}" type="slidenum">
              <a:rPr lang="en-US" sz="907" b="0" cap="none" smtClean="0">
                <a:latin typeface="adineue PRO TT Light" panose="020B0303020201060004" pitchFamily="34" charset="0"/>
                <a:ea typeface="+mn-ea"/>
                <a:cs typeface="+mn-cs"/>
              </a:rPr>
              <a:pPr algn="r" defTabSz="691195">
                <a:defRPr/>
              </a:pPr>
              <a:t>‹Nº›</a:t>
            </a:fld>
            <a:endParaRPr lang="en-US" sz="907" b="0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90265" y="1539831"/>
            <a:ext cx="8416342" cy="3265688"/>
          </a:xfrm>
          <a:noFill/>
        </p:spPr>
        <p:txBody>
          <a:bodyPr>
            <a:normAutofit/>
          </a:bodyPr>
          <a:lstStyle>
            <a:lvl1pPr>
              <a:defRPr sz="2117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99576" y="1116167"/>
            <a:ext cx="8416287" cy="423664"/>
          </a:xfrm>
        </p:spPr>
        <p:txBody>
          <a:bodyPr>
            <a:normAutofit/>
          </a:bodyPr>
          <a:lstStyle>
            <a:lvl1pPr>
              <a:defRPr sz="2419" b="1" i="0" baseline="0">
                <a:solidFill>
                  <a:srgbClr val="006A7F"/>
                </a:solidFill>
                <a:latin typeface="adineue PRO TT Light" panose="020B0303020201060004" pitchFamily="34" charset="77"/>
                <a:ea typeface="adineue PRO TT Light" panose="020B0303020201060004" pitchFamily="34" charset="77"/>
                <a:cs typeface="adineue PRO TT Light" panose="020B0303020201060004" pitchFamily="34" charset="77"/>
              </a:defRPr>
            </a:lvl1pPr>
          </a:lstStyle>
          <a:p>
            <a:pPr marL="172799" marR="0" lvl="0" indent="-172799" algn="l" defTabSz="691195" rtl="0" eaLnBrk="1" fontAlgn="auto" latinLnBrk="0" hangingPunct="1">
              <a:lnSpc>
                <a:spcPct val="90000"/>
              </a:lnSpc>
              <a:spcBef>
                <a:spcPts val="756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</a:t>
            </a:r>
          </a:p>
        </p:txBody>
      </p:sp>
    </p:spTree>
    <p:extLst>
      <p:ext uri="{BB962C8B-B14F-4D97-AF65-F5344CB8AC3E}">
        <p14:creationId xmlns:p14="http://schemas.microsoft.com/office/powerpoint/2010/main" val="1069042853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56604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1161" y="1479821"/>
            <a:ext cx="2905801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4"/>
          </p:nvPr>
        </p:nvSpPr>
        <p:spPr>
          <a:xfrm>
            <a:off x="3286963" y="1479821"/>
            <a:ext cx="2839028" cy="33256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15"/>
          </p:nvPr>
        </p:nvSpPr>
        <p:spPr>
          <a:xfrm>
            <a:off x="6125991" y="1479822"/>
            <a:ext cx="2712452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6" hasCustomPrompt="1"/>
          </p:nvPr>
        </p:nvSpPr>
        <p:spPr>
          <a:xfrm>
            <a:off x="389976" y="247237"/>
            <a:ext cx="8448467" cy="276042"/>
          </a:xfrm>
        </p:spPr>
        <p:txBody>
          <a:bodyPr/>
          <a:lstStyle>
            <a:lvl1pPr marL="0" indent="0">
              <a:buNone/>
              <a:defRPr baseline="0">
                <a:latin typeface="adineue PRO TT Light" panose="020B0303020201060004" pitchFamily="34" charset="77"/>
              </a:defRPr>
            </a:lvl1pPr>
          </a:lstStyle>
          <a:p>
            <a:r>
              <a:rPr lang="en-US" noProof="1">
                <a:latin typeface="adineue PRO TT Light" panose="020B0303020201060004" pitchFamily="34" charset="77"/>
              </a:rPr>
              <a:t>Enter your key message of the slide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764675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ss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F70A7-803A-4942-8456-7573F9471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FEDC2-FAF3-534A-90C2-E094F99C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9C44E0-F615-C843-A60B-ED158CC4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86EEBC4-C9DB-C840-A36F-22DCF62E96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215438" cy="51847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your picture here for background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64793C-0DA7-A24D-861F-D5C30D9B1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4282241"/>
          </a:xfrm>
        </p:spPr>
        <p:txBody>
          <a:bodyPr>
            <a:normAutofit/>
          </a:bodyPr>
          <a:lstStyle>
            <a:lvl1pPr algn="ctr">
              <a:defRPr sz="3780"/>
            </a:lvl1pPr>
          </a:lstStyle>
          <a:p>
            <a:r>
              <a:rPr lang="en-US" dirty="0"/>
              <a:t>ENTER YOUR MESSAGE HERE</a:t>
            </a:r>
          </a:p>
        </p:txBody>
      </p:sp>
    </p:spTree>
    <p:extLst>
      <p:ext uri="{BB962C8B-B14F-4D97-AF65-F5344CB8AC3E}">
        <p14:creationId xmlns:p14="http://schemas.microsoft.com/office/powerpoint/2010/main" val="3710165134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2972218" cy="1209781"/>
          </a:xfrm>
        </p:spPr>
        <p:txBody>
          <a:bodyPr anchor="b">
            <a:noAutofit/>
          </a:bodyPr>
          <a:lstStyle>
            <a:lvl1pPr>
              <a:defRPr sz="3024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17762" y="533753"/>
            <a:ext cx="4665315" cy="4282240"/>
          </a:xfrm>
        </p:spPr>
        <p:txBody>
          <a:bodyPr/>
          <a:lstStyle>
            <a:lvl1pPr>
              <a:defRPr sz="2419"/>
            </a:lvl1pPr>
            <a:lvl2pPr>
              <a:defRPr sz="2117"/>
            </a:lvl2pPr>
            <a:lvl3pPr>
              <a:defRPr sz="1814"/>
            </a:lvl3pPr>
            <a:lvl4pPr>
              <a:defRPr sz="1512"/>
            </a:lvl4pPr>
            <a:lvl5pPr>
              <a:defRPr sz="1512"/>
            </a:lvl5pPr>
            <a:lvl6pPr>
              <a:defRPr sz="1512"/>
            </a:lvl6pPr>
            <a:lvl7pPr>
              <a:defRPr sz="1512"/>
            </a:lvl7pPr>
            <a:lvl8pPr>
              <a:defRPr sz="1512"/>
            </a:lvl8pPr>
            <a:lvl9pPr>
              <a:defRPr sz="1512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9977" y="1733059"/>
            <a:ext cx="2972218" cy="3072459"/>
          </a:xfrm>
        </p:spPr>
        <p:txBody>
          <a:bodyPr>
            <a:normAutofit/>
          </a:bodyPr>
          <a:lstStyle>
            <a:lvl1pPr marL="0" indent="0">
              <a:buNone/>
              <a:defRPr sz="2117"/>
            </a:lvl1pPr>
            <a:lvl2pPr marL="345597" indent="0">
              <a:buNone/>
              <a:defRPr sz="1058"/>
            </a:lvl2pPr>
            <a:lvl3pPr marL="691195" indent="0">
              <a:buNone/>
              <a:defRPr sz="907"/>
            </a:lvl3pPr>
            <a:lvl4pPr marL="1036792" indent="0">
              <a:buNone/>
              <a:defRPr sz="756"/>
            </a:lvl4pPr>
            <a:lvl5pPr marL="1382390" indent="0">
              <a:buNone/>
              <a:defRPr sz="756"/>
            </a:lvl5pPr>
            <a:lvl6pPr marL="1727987" indent="0">
              <a:buNone/>
              <a:defRPr sz="756"/>
            </a:lvl6pPr>
            <a:lvl7pPr marL="2073585" indent="0">
              <a:buNone/>
              <a:defRPr sz="756"/>
            </a:lvl7pPr>
            <a:lvl8pPr marL="2419182" indent="0">
              <a:buNone/>
              <a:defRPr sz="756"/>
            </a:lvl8pPr>
            <a:lvl9pPr marL="2764780" indent="0">
              <a:buNone/>
              <a:defRPr sz="756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0743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-column-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200" y="1201"/>
          <a:ext cx="1200" cy="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7" name="Objec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0" y="1201"/>
                        <a:ext cx="1200" cy="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  <a:latin typeface="adineue PRO TT Black" panose="020B0A03020201060004" pitchFamily="34" charset="0"/>
              </a:defRPr>
            </a:lvl1pPr>
          </a:lstStyle>
          <a:p>
            <a:r>
              <a:rPr lang="de-DE" dirty="0">
                <a:solidFill>
                  <a:srgbClr val="5BC2E7"/>
                </a:solidFill>
              </a:rPr>
              <a:t>LIST </a:t>
            </a:r>
            <a:r>
              <a:rPr lang="de-DE" dirty="0">
                <a:solidFill>
                  <a:schemeClr val="bg1"/>
                </a:solidFill>
              </a:rPr>
              <a:t>OF ITEMS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2419" b="0" i="0" baseline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1pPr>
            <a:lvl2pPr>
              <a:defRPr sz="2117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2pPr>
            <a:lvl3pPr>
              <a:defRPr sz="1814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3pPr>
            <a:lvl4pPr>
              <a:defRPr sz="1512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4pPr>
            <a:lvl5pPr>
              <a:defRPr sz="1512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5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>
          <a:xfrm>
            <a:off x="633561" y="4805519"/>
            <a:ext cx="2073474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fld id="{ED09111A-8E72-4949-9531-B5FCD0E54E68}" type="datetime5">
              <a:rPr lang="es-ES_tradnl" smtClean="0"/>
              <a:t>24-mar-19</a:t>
            </a:fld>
            <a:endParaRPr lang="de-DE" dirty="0"/>
          </a:p>
        </p:txBody>
      </p:sp>
      <p:sp>
        <p:nvSpPr>
          <p:cNvPr id="13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52614" y="4805519"/>
            <a:ext cx="3110210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r>
              <a:rPr lang="en-US" dirty="0"/>
              <a:t>Platform Engineering – Container Orchestration</a:t>
            </a:r>
          </a:p>
        </p:txBody>
      </p:sp>
      <p:sp>
        <p:nvSpPr>
          <p:cNvPr id="14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08403" y="4805519"/>
            <a:ext cx="2073474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fld id="{6B320A92-E253-4F71-A556-A45EF649FC6E}" type="slidenum">
              <a:rPr lang="de-DE" smtClean="0"/>
              <a:pPr/>
              <a:t>‹Nº›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9108871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tx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8390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tx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09559"/>
      </p:ext>
    </p:extLst>
  </p:cSld>
  <p:clrMapOvr>
    <a:masterClrMapping/>
  </p:clrMapOvr>
  <p:transition spd="med">
    <p:fad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adge of S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0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466972"/>
      </p:ext>
    </p:extLst>
  </p:cSld>
  <p:clrMapOvr>
    <a:masterClrMapping/>
  </p:clrMapOvr>
  <p:transition spd="med">
    <p:fad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igin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1E82C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84356876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239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70E090-8CB9-4EE9-B982-AFDEE7ABCC6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2014175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63238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9316086"/>
      </p:ext>
    </p:extLst>
  </p:cSld>
  <p:clrMapOvr>
    <a:masterClrMapping/>
  </p:clrMapOvr>
  <p:transition spd="med">
    <p:fad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Y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F3932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23078578"/>
      </p:ext>
    </p:extLst>
  </p:cSld>
  <p:clrMapOvr>
    <a:masterClrMapping/>
  </p:clrMapOvr>
  <p:transition spd="med">
    <p:fad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t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88855461"/>
      </p:ext>
    </p:extLst>
  </p:cSld>
  <p:clrMapOvr>
    <a:masterClrMapping/>
  </p:clrMapOvr>
  <p:transition spd="med">
    <p:fad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215438" cy="5184775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63238" y="864165"/>
            <a:ext cx="4032611" cy="864623"/>
          </a:xfrm>
        </p:spPr>
        <p:txBody>
          <a:bodyPr lIns="0" anchor="t"/>
          <a:lstStyle>
            <a:lvl1pPr algn="l">
              <a:lnSpc>
                <a:spcPct val="100000"/>
              </a:lnSpc>
              <a:defRPr sz="4000" b="0" i="0" cap="all" spc="0" baseline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016314" y="2016313"/>
            <a:ext cx="4895701" cy="2592200"/>
          </a:xfrm>
        </p:spPr>
        <p:txBody>
          <a:bodyPr anchor="t" anchorCtr="0"/>
          <a:lstStyle>
            <a:lvl1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None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2pPr>
            <a:lvl3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3pPr>
            <a:lvl4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4pPr>
            <a:lvl5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5pPr>
            <a:lvl6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6pPr>
            <a:lvl7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7pPr>
            <a:lvl8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8pPr>
            <a:lvl9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9pPr>
          </a:lstStyle>
          <a:p>
            <a:pPr lvl="0"/>
            <a:r>
              <a:rPr lang="en-US" noProof="0" dirty="0"/>
              <a:t>ADD AN AGENDA POINT HERE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536121"/>
      </p:ext>
    </p:extLst>
  </p:cSld>
  <p:clrMapOvr>
    <a:masterClrMapping/>
  </p:clrMapOvr>
  <p:transition spd="med">
    <p:fad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/ Foc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4675" y="576264"/>
            <a:ext cx="8064500" cy="4032250"/>
          </a:xfrm>
          <a:custGeom>
            <a:avLst/>
            <a:gdLst/>
            <a:ahLst/>
            <a:cxnLst/>
            <a:rect l="l" t="t" r="r" b="b"/>
            <a:pathLst>
              <a:path w="8064500" h="4032119">
                <a:moveTo>
                  <a:pt x="0" y="0"/>
                </a:moveTo>
                <a:lnTo>
                  <a:pt x="8064500" y="0"/>
                </a:lnTo>
                <a:lnTo>
                  <a:pt x="8064500" y="4032119"/>
                </a:lnTo>
                <a:lnTo>
                  <a:pt x="0" y="403211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439862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167162"/>
      </p:ext>
    </p:extLst>
  </p:cSld>
  <p:clrMapOvr>
    <a:masterClrMapping/>
  </p:clrMapOvr>
  <p:transition spd="med">
    <p:fad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eging /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05216" y="105206"/>
            <a:ext cx="9005007" cy="4974364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701800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590938"/>
      </p:ext>
    </p:extLst>
  </p:cSld>
  <p:clrMapOvr>
    <a:masterClrMapping/>
  </p:clrMapOvr>
  <p:transition spd="med">
    <p:fad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926"/>
            <a:ext cx="4896379" cy="574674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FDD01503-22A4-403B-8745-CA957BB7E5C9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77519"/>
      </p:ext>
    </p:extLst>
  </p:cSld>
  <p:clrMapOvr>
    <a:masterClrMapping/>
  </p:clrMapOvr>
  <p:transition spd="med">
    <p:fad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>
              <a:defRPr/>
            </a:pPr>
            <a:fld id="{6219B26A-72D6-46AB-957C-CB3555B627B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574675" y="1152525"/>
            <a:ext cx="7488238" cy="34559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7235075"/>
      </p:ext>
    </p:extLst>
  </p:cSld>
  <p:clrMapOvr>
    <a:masterClrMapping/>
  </p:clrMapOvr>
  <p:transition spd="med">
    <p:fad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59451" y="0"/>
            <a:ext cx="345598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4895983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4" y="1152524"/>
            <a:ext cx="4608513" cy="3456121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B0133289-A846-47F9-A094-30208F0EF75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391472"/>
      </p:ext>
    </p:extLst>
  </p:cSld>
  <p:clrMapOvr>
    <a:masterClrMapping/>
  </p:clrMapOvr>
  <p:transition spd="med">
    <p:fad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032250" y="1"/>
            <a:ext cx="51831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5" y="288926"/>
            <a:ext cx="3455988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5" y="1152525"/>
            <a:ext cx="3168650" cy="3455988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5A855478-103E-4A15-A06C-B6A6DBC795D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910727"/>
      </p:ext>
    </p:extLst>
  </p:cSld>
  <p:clrMapOvr>
    <a:masterClrMapping/>
  </p:clrMapOvr>
  <p:transition spd="med">
    <p:fad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2 Images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895850" y="1"/>
            <a:ext cx="43195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319719" y="864393"/>
            <a:ext cx="3743193" cy="34567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3168650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>
              <a:defRPr/>
            </a:pPr>
            <a:fld id="{A1CF80AE-C039-4C0F-B7F7-744615D460C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054139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608514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048375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7775578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608512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5582F08-8093-47A1-9970-B8AD2538824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863600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13973451"/>
      </p:ext>
    </p:extLst>
  </p:cSld>
  <p:clrMapOvr>
    <a:masterClrMapping/>
  </p:clrMapOvr>
  <p:transition spd="med">
    <p:fad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+ Im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183188" y="397"/>
            <a:ext cx="4032249" cy="259199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4033044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5183717" y="2592389"/>
            <a:ext cx="4031721" cy="259199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pPr>
              <a:defRPr/>
            </a:pPr>
            <a:fld id="{F058C083-5DF4-47A4-9A6A-7E7327E1521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96151"/>
      </p:ext>
    </p:extLst>
  </p:cSld>
  <p:clrMapOvr>
    <a:masterClrMapping/>
  </p:clrMapOvr>
  <p:transition spd="med">
    <p:fade/>
  </p:transition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396"/>
            <a:ext cx="2881311" cy="259265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397"/>
            <a:ext cx="2303726" cy="259199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3455988" cy="2591990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A3146551-EF0D-4D56-AF87-5F1A8BE5BBC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222899"/>
      </p:ext>
    </p:extLst>
  </p:cSld>
  <p:clrMapOvr>
    <a:masterClrMapping/>
  </p:clrMapOvr>
  <p:transition spd="med">
    <p:fade/>
  </p:transition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183188" y="1"/>
            <a:ext cx="4032250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576263"/>
            <a:ext cx="1439994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590535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1FDE4756-E33A-4C1F-BC3E-1C3AA533B33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650687"/>
      </p:ext>
    </p:extLst>
  </p:cSld>
  <p:clrMapOvr>
    <a:masterClrMapping/>
  </p:clrMapOvr>
  <p:transition spd="med">
    <p:fade/>
  </p:transition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1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67E8BCD-FC54-4196-80B4-2016F74DAB0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6623050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47211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3155354"/>
      </p:ext>
    </p:extLst>
  </p:cSld>
  <p:clrMapOvr>
    <a:masterClrMapping/>
  </p:clrMapOvr>
  <p:transition spd="med">
    <p:fade/>
  </p:transition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239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70E090-8CB9-4EE9-B982-AFDEE7ABCC6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2014175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63238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816811"/>
      </p:ext>
    </p:extLst>
  </p:cSld>
  <p:clrMapOvr>
    <a:masterClrMapping/>
  </p:clrMapOvr>
  <p:transition spd="med">
    <p:fade/>
  </p:transition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608514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048375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7775578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608512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5582F08-8093-47A1-9970-B8AD2538824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863600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79963201"/>
      </p:ext>
    </p:extLst>
  </p:cSld>
  <p:clrMapOvr>
    <a:masterClrMapping/>
  </p:clrMapOvr>
  <p:transition spd="med">
    <p:fade/>
  </p:transition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0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1439863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3167063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9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9AF21428-3AAB-4E23-87D9-A7754449DCE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47219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8209813"/>
      </p:ext>
    </p:extLst>
  </p:cSld>
  <p:clrMapOvr>
    <a:masterClrMapping/>
  </p:clrMapOvr>
  <p:transition spd="med">
    <p:fade/>
  </p:transition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591858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879726" y="863600"/>
            <a:ext cx="2590802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471055" y="863600"/>
            <a:ext cx="2593108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0C699BB-0588-4A44-9E07-059F8FE8B73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26" hasCustomPrompt="1"/>
          </p:nvPr>
        </p:nvSpPr>
        <p:spPr>
          <a:xfrm>
            <a:off x="287972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27" hasCustomPrompt="1"/>
          </p:nvPr>
        </p:nvSpPr>
        <p:spPr>
          <a:xfrm>
            <a:off x="547171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118966901"/>
      </p:ext>
    </p:extLst>
  </p:cSld>
  <p:clrMapOvr>
    <a:masterClrMapping/>
  </p:clrMapOvr>
  <p:transition spd="med">
    <p:fade/>
  </p:transition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014534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301874" y="863600"/>
            <a:ext cx="2017808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319586" y="863600"/>
            <a:ext cx="2016126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335712" y="863600"/>
            <a:ext cx="2016126" cy="3168972"/>
          </a:xfrm>
          <a:solidFill>
            <a:schemeClr val="bg2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D600424-D6FA-466A-9C15-4E982415079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9" name="Text Placeholder 15"/>
          <p:cNvSpPr>
            <a:spLocks noGrp="1"/>
          </p:cNvSpPr>
          <p:nvPr>
            <p:ph type="body" sz="quarter" idx="29" hasCustomPrompt="1"/>
          </p:nvPr>
        </p:nvSpPr>
        <p:spPr>
          <a:xfrm>
            <a:off x="2301874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0" name="Text Placeholder 15"/>
          <p:cNvSpPr>
            <a:spLocks noGrp="1"/>
          </p:cNvSpPr>
          <p:nvPr>
            <p:ph type="body" sz="quarter" idx="30" hasCustomPrompt="1"/>
          </p:nvPr>
        </p:nvSpPr>
        <p:spPr>
          <a:xfrm>
            <a:off x="4319586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1" name="Text Placeholder 15"/>
          <p:cNvSpPr>
            <a:spLocks noGrp="1"/>
          </p:cNvSpPr>
          <p:nvPr>
            <p:ph type="body" sz="quarter" idx="31" hasCustomPrompt="1"/>
          </p:nvPr>
        </p:nvSpPr>
        <p:spPr>
          <a:xfrm>
            <a:off x="6335713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061522062"/>
      </p:ext>
    </p:extLst>
  </p:cSld>
  <p:clrMapOvr>
    <a:masterClrMapping/>
  </p:clrMapOvr>
  <p:transition spd="med">
    <p:fade/>
  </p:transition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umer Profile Ins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FF51A27-B862-46BA-B3AB-1AA3AA08923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grpSp>
        <p:nvGrpSpPr>
          <p:cNvPr id="9" name="Group 4"/>
          <p:cNvGrpSpPr>
            <a:grpSpLocks noChangeAspect="1"/>
          </p:cNvGrpSpPr>
          <p:nvPr userDrawn="1"/>
        </p:nvGrpSpPr>
        <p:grpSpPr bwMode="auto">
          <a:xfrm>
            <a:off x="574677" y="1152202"/>
            <a:ext cx="420686" cy="288925"/>
            <a:chOff x="760" y="163"/>
            <a:chExt cx="4288" cy="2945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760" y="163"/>
              <a:ext cx="4288" cy="2945"/>
            </a:xfrm>
            <a:custGeom>
              <a:avLst/>
              <a:gdLst>
                <a:gd name="T0" fmla="*/ 1818 w 1818"/>
                <a:gd name="T1" fmla="*/ 624 h 1249"/>
                <a:gd name="T2" fmla="*/ 912 w 1818"/>
                <a:gd name="T3" fmla="*/ 1249 h 1249"/>
                <a:gd name="T4" fmla="*/ 0 w 1818"/>
                <a:gd name="T5" fmla="*/ 624 h 1249"/>
                <a:gd name="T6" fmla="*/ 906 w 1818"/>
                <a:gd name="T7" fmla="*/ 0 h 1249"/>
                <a:gd name="T8" fmla="*/ 1818 w 1818"/>
                <a:gd name="T9" fmla="*/ 624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8" h="1249">
                  <a:moveTo>
                    <a:pt x="1818" y="624"/>
                  </a:moveTo>
                  <a:cubicBezTo>
                    <a:pt x="1818" y="624"/>
                    <a:pt x="1414" y="1249"/>
                    <a:pt x="912" y="1249"/>
                  </a:cubicBezTo>
                  <a:cubicBezTo>
                    <a:pt x="411" y="1249"/>
                    <a:pt x="0" y="624"/>
                    <a:pt x="0" y="624"/>
                  </a:cubicBezTo>
                  <a:cubicBezTo>
                    <a:pt x="0" y="624"/>
                    <a:pt x="404" y="0"/>
                    <a:pt x="906" y="0"/>
                  </a:cubicBezTo>
                  <a:cubicBezTo>
                    <a:pt x="1407" y="0"/>
                    <a:pt x="1818" y="624"/>
                    <a:pt x="1818" y="624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281" y="1009"/>
              <a:ext cx="1276" cy="1252"/>
            </a:xfrm>
            <a:custGeom>
              <a:avLst/>
              <a:gdLst>
                <a:gd name="T0" fmla="*/ 270 w 541"/>
                <a:gd name="T1" fmla="*/ 0 h 531"/>
                <a:gd name="T2" fmla="*/ 155 w 541"/>
                <a:gd name="T3" fmla="*/ 26 h 531"/>
                <a:gd name="T4" fmla="*/ 180 w 541"/>
                <a:gd name="T5" fmla="*/ 100 h 531"/>
                <a:gd name="T6" fmla="*/ 59 w 541"/>
                <a:gd name="T7" fmla="*/ 221 h 531"/>
                <a:gd name="T8" fmla="*/ 6 w 541"/>
                <a:gd name="T9" fmla="*/ 209 h 531"/>
                <a:gd name="T10" fmla="*/ 0 w 541"/>
                <a:gd name="T11" fmla="*/ 265 h 531"/>
                <a:gd name="T12" fmla="*/ 270 w 541"/>
                <a:gd name="T13" fmla="*/ 531 h 531"/>
                <a:gd name="T14" fmla="*/ 541 w 541"/>
                <a:gd name="T15" fmla="*/ 265 h 531"/>
                <a:gd name="T16" fmla="*/ 270 w 541"/>
                <a:gd name="T1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1" h="531">
                  <a:moveTo>
                    <a:pt x="270" y="0"/>
                  </a:moveTo>
                  <a:cubicBezTo>
                    <a:pt x="229" y="0"/>
                    <a:pt x="190" y="9"/>
                    <a:pt x="155" y="26"/>
                  </a:cubicBezTo>
                  <a:cubicBezTo>
                    <a:pt x="170" y="46"/>
                    <a:pt x="180" y="72"/>
                    <a:pt x="180" y="100"/>
                  </a:cubicBezTo>
                  <a:cubicBezTo>
                    <a:pt x="180" y="167"/>
                    <a:pt x="126" y="221"/>
                    <a:pt x="59" y="221"/>
                  </a:cubicBezTo>
                  <a:cubicBezTo>
                    <a:pt x="40" y="221"/>
                    <a:pt x="22" y="217"/>
                    <a:pt x="6" y="209"/>
                  </a:cubicBezTo>
                  <a:cubicBezTo>
                    <a:pt x="2" y="227"/>
                    <a:pt x="0" y="246"/>
                    <a:pt x="0" y="265"/>
                  </a:cubicBezTo>
                  <a:cubicBezTo>
                    <a:pt x="0" y="412"/>
                    <a:pt x="121" y="531"/>
                    <a:pt x="270" y="531"/>
                  </a:cubicBezTo>
                  <a:cubicBezTo>
                    <a:pt x="420" y="531"/>
                    <a:pt x="541" y="412"/>
                    <a:pt x="541" y="265"/>
                  </a:cubicBezTo>
                  <a:cubicBezTo>
                    <a:pt x="541" y="119"/>
                    <a:pt x="420" y="0"/>
                    <a:pt x="270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557" y="623"/>
              <a:ext cx="559" cy="2049"/>
            </a:xfrm>
            <a:custGeom>
              <a:avLst/>
              <a:gdLst>
                <a:gd name="T0" fmla="*/ 0 w 237"/>
                <a:gd name="T1" fmla="*/ 869 h 869"/>
                <a:gd name="T2" fmla="*/ 237 w 237"/>
                <a:gd name="T3" fmla="*/ 436 h 869"/>
                <a:gd name="T4" fmla="*/ 0 w 237"/>
                <a:gd name="T5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0" y="869"/>
                  </a:moveTo>
                  <a:cubicBezTo>
                    <a:pt x="142" y="790"/>
                    <a:pt x="237" y="617"/>
                    <a:pt x="237" y="436"/>
                  </a:cubicBezTo>
                  <a:cubicBezTo>
                    <a:pt x="237" y="254"/>
                    <a:pt x="142" y="79"/>
                    <a:pt x="0" y="0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692" y="623"/>
              <a:ext cx="558" cy="2049"/>
            </a:xfrm>
            <a:custGeom>
              <a:avLst/>
              <a:gdLst>
                <a:gd name="T0" fmla="*/ 237 w 237"/>
                <a:gd name="T1" fmla="*/ 0 h 869"/>
                <a:gd name="T2" fmla="*/ 0 w 237"/>
                <a:gd name="T3" fmla="*/ 436 h 869"/>
                <a:gd name="T4" fmla="*/ 237 w 237"/>
                <a:gd name="T5" fmla="*/ 869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237" y="0"/>
                  </a:moveTo>
                  <a:cubicBezTo>
                    <a:pt x="95" y="79"/>
                    <a:pt x="0" y="254"/>
                    <a:pt x="0" y="436"/>
                  </a:cubicBezTo>
                  <a:cubicBezTo>
                    <a:pt x="0" y="617"/>
                    <a:pt x="95" y="790"/>
                    <a:pt x="237" y="869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14" name="Group 11"/>
          <p:cNvGrpSpPr>
            <a:grpSpLocks noChangeAspect="1"/>
          </p:cNvGrpSpPr>
          <p:nvPr userDrawn="1"/>
        </p:nvGrpSpPr>
        <p:grpSpPr bwMode="auto">
          <a:xfrm>
            <a:off x="3167534" y="1152202"/>
            <a:ext cx="326213" cy="288928"/>
            <a:chOff x="1110" y="47"/>
            <a:chExt cx="3587" cy="3177"/>
          </a:xfrm>
        </p:grpSpPr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1110" y="535"/>
              <a:ext cx="3587" cy="2689"/>
            </a:xfrm>
            <a:custGeom>
              <a:avLst/>
              <a:gdLst>
                <a:gd name="T0" fmla="*/ 2447 w 3587"/>
                <a:gd name="T1" fmla="*/ 0 h 2689"/>
                <a:gd name="T2" fmla="*/ 3587 w 3587"/>
                <a:gd name="T3" fmla="*/ 0 h 2689"/>
                <a:gd name="T4" fmla="*/ 3587 w 3587"/>
                <a:gd name="T5" fmla="*/ 2689 h 2689"/>
                <a:gd name="T6" fmla="*/ 0 w 3587"/>
                <a:gd name="T7" fmla="*/ 2689 h 2689"/>
                <a:gd name="T8" fmla="*/ 0 w 3587"/>
                <a:gd name="T9" fmla="*/ 0 h 2689"/>
                <a:gd name="T10" fmla="*/ 1305 w 3587"/>
                <a:gd name="T11" fmla="*/ 0 h 2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7" h="2689">
                  <a:moveTo>
                    <a:pt x="2447" y="0"/>
                  </a:moveTo>
                  <a:lnTo>
                    <a:pt x="3587" y="0"/>
                  </a:lnTo>
                  <a:lnTo>
                    <a:pt x="3587" y="2689"/>
                  </a:lnTo>
                  <a:lnTo>
                    <a:pt x="0" y="2689"/>
                  </a:lnTo>
                  <a:lnTo>
                    <a:pt x="0" y="0"/>
                  </a:lnTo>
                  <a:lnTo>
                    <a:pt x="130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1516" y="1268"/>
              <a:ext cx="1305" cy="1548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1516" y="2331"/>
              <a:ext cx="1305" cy="485"/>
            </a:xfrm>
            <a:custGeom>
              <a:avLst/>
              <a:gdLst>
                <a:gd name="T0" fmla="*/ 277 w 553"/>
                <a:gd name="T1" fmla="*/ 206 h 206"/>
                <a:gd name="T2" fmla="*/ 553 w 553"/>
                <a:gd name="T3" fmla="*/ 206 h 206"/>
                <a:gd name="T4" fmla="*/ 553 w 553"/>
                <a:gd name="T5" fmla="*/ 88 h 206"/>
                <a:gd name="T6" fmla="*/ 277 w 553"/>
                <a:gd name="T7" fmla="*/ 0 h 206"/>
                <a:gd name="T8" fmla="*/ 0 w 553"/>
                <a:gd name="T9" fmla="*/ 88 h 206"/>
                <a:gd name="T10" fmla="*/ 0 w 553"/>
                <a:gd name="T11" fmla="*/ 206 h 206"/>
                <a:gd name="T12" fmla="*/ 277 w 553"/>
                <a:gd name="T13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3" h="206">
                  <a:moveTo>
                    <a:pt x="277" y="206"/>
                  </a:moveTo>
                  <a:cubicBezTo>
                    <a:pt x="553" y="206"/>
                    <a:pt x="553" y="206"/>
                    <a:pt x="553" y="206"/>
                  </a:cubicBezTo>
                  <a:cubicBezTo>
                    <a:pt x="553" y="88"/>
                    <a:pt x="553" y="88"/>
                    <a:pt x="553" y="88"/>
                  </a:cubicBezTo>
                  <a:cubicBezTo>
                    <a:pt x="540" y="74"/>
                    <a:pt x="405" y="0"/>
                    <a:pt x="277" y="0"/>
                  </a:cubicBezTo>
                  <a:cubicBezTo>
                    <a:pt x="149" y="0"/>
                    <a:pt x="13" y="74"/>
                    <a:pt x="0" y="88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277" y="206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1924" y="1513"/>
              <a:ext cx="491" cy="573"/>
            </a:xfrm>
            <a:custGeom>
              <a:avLst/>
              <a:gdLst>
                <a:gd name="T0" fmla="*/ 104 w 208"/>
                <a:gd name="T1" fmla="*/ 0 h 243"/>
                <a:gd name="T2" fmla="*/ 104 w 208"/>
                <a:gd name="T3" fmla="*/ 0 h 243"/>
                <a:gd name="T4" fmla="*/ 0 w 208"/>
                <a:gd name="T5" fmla="*/ 105 h 243"/>
                <a:gd name="T6" fmla="*/ 0 w 208"/>
                <a:gd name="T7" fmla="*/ 138 h 243"/>
                <a:gd name="T8" fmla="*/ 104 w 208"/>
                <a:gd name="T9" fmla="*/ 243 h 243"/>
                <a:gd name="T10" fmla="*/ 104 w 208"/>
                <a:gd name="T11" fmla="*/ 243 h 243"/>
                <a:gd name="T12" fmla="*/ 208 w 208"/>
                <a:gd name="T13" fmla="*/ 138 h 243"/>
                <a:gd name="T14" fmla="*/ 208 w 208"/>
                <a:gd name="T15" fmla="*/ 105 h 243"/>
                <a:gd name="T16" fmla="*/ 104 w 208"/>
                <a:gd name="T17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43">
                  <a:moveTo>
                    <a:pt x="104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96"/>
                    <a:pt x="47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61" y="243"/>
                    <a:pt x="208" y="196"/>
                    <a:pt x="208" y="138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47"/>
                    <a:pt x="161" y="0"/>
                    <a:pt x="104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9" name="Line 16"/>
            <p:cNvSpPr>
              <a:spLocks noChangeShapeType="1"/>
            </p:cNvSpPr>
            <p:nvPr/>
          </p:nvSpPr>
          <p:spPr bwMode="auto">
            <a:xfrm>
              <a:off x="3229" y="1595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0" name="Line 17"/>
            <p:cNvSpPr>
              <a:spLocks noChangeShapeType="1"/>
            </p:cNvSpPr>
            <p:nvPr/>
          </p:nvSpPr>
          <p:spPr bwMode="auto">
            <a:xfrm>
              <a:off x="3229" y="1921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>
              <a:off x="3229" y="2246"/>
              <a:ext cx="571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2333" y="862"/>
              <a:ext cx="130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 flipH="1">
              <a:off x="2007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3800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5" name="Rectangle 22"/>
            <p:cNvSpPr>
              <a:spLocks noChangeArrowheads="1"/>
            </p:cNvSpPr>
            <p:nvPr/>
          </p:nvSpPr>
          <p:spPr bwMode="auto">
            <a:xfrm>
              <a:off x="2658" y="47"/>
              <a:ext cx="654" cy="815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26" name="Group 25"/>
          <p:cNvGrpSpPr>
            <a:grpSpLocks noChangeAspect="1"/>
          </p:cNvGrpSpPr>
          <p:nvPr userDrawn="1"/>
        </p:nvGrpSpPr>
        <p:grpSpPr bwMode="auto">
          <a:xfrm>
            <a:off x="5759868" y="1076461"/>
            <a:ext cx="259934" cy="364666"/>
            <a:chOff x="1875" y="24852"/>
            <a:chExt cx="2050" cy="364666"/>
          </a:xfrm>
        </p:grpSpPr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260" y="24852"/>
              <a:ext cx="1280" cy="73035"/>
            </a:xfrm>
            <a:custGeom>
              <a:avLst/>
              <a:gdLst>
                <a:gd name="T0" fmla="*/ 347 w 542"/>
                <a:gd name="T1" fmla="*/ 108 h 244"/>
                <a:gd name="T2" fmla="*/ 352 w 542"/>
                <a:gd name="T3" fmla="*/ 81 h 244"/>
                <a:gd name="T4" fmla="*/ 271 w 542"/>
                <a:gd name="T5" fmla="*/ 0 h 244"/>
                <a:gd name="T6" fmla="*/ 190 w 542"/>
                <a:gd name="T7" fmla="*/ 81 h 244"/>
                <a:gd name="T8" fmla="*/ 195 w 542"/>
                <a:gd name="T9" fmla="*/ 108 h 244"/>
                <a:gd name="T10" fmla="*/ 0 w 542"/>
                <a:gd name="T11" fmla="*/ 108 h 244"/>
                <a:gd name="T12" fmla="*/ 0 w 542"/>
                <a:gd name="T13" fmla="*/ 244 h 244"/>
                <a:gd name="T14" fmla="*/ 542 w 542"/>
                <a:gd name="T15" fmla="*/ 244 h 244"/>
                <a:gd name="T16" fmla="*/ 542 w 542"/>
                <a:gd name="T17" fmla="*/ 108 h 244"/>
                <a:gd name="T18" fmla="*/ 347 w 542"/>
                <a:gd name="T19" fmla="*/ 10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2" h="244">
                  <a:moveTo>
                    <a:pt x="347" y="108"/>
                  </a:moveTo>
                  <a:cubicBezTo>
                    <a:pt x="350" y="100"/>
                    <a:pt x="352" y="91"/>
                    <a:pt x="352" y="81"/>
                  </a:cubicBezTo>
                  <a:cubicBezTo>
                    <a:pt x="352" y="36"/>
                    <a:pt x="316" y="0"/>
                    <a:pt x="271" y="0"/>
                  </a:cubicBezTo>
                  <a:cubicBezTo>
                    <a:pt x="226" y="0"/>
                    <a:pt x="190" y="36"/>
                    <a:pt x="190" y="81"/>
                  </a:cubicBezTo>
                  <a:cubicBezTo>
                    <a:pt x="190" y="91"/>
                    <a:pt x="192" y="100"/>
                    <a:pt x="195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542" y="244"/>
                    <a:pt x="542" y="244"/>
                    <a:pt x="542" y="244"/>
                  </a:cubicBezTo>
                  <a:cubicBezTo>
                    <a:pt x="542" y="108"/>
                    <a:pt x="542" y="108"/>
                    <a:pt x="542" y="108"/>
                  </a:cubicBezTo>
                  <a:lnTo>
                    <a:pt x="347" y="108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1875" y="73669"/>
              <a:ext cx="2050" cy="315849"/>
            </a:xfrm>
            <a:custGeom>
              <a:avLst/>
              <a:gdLst>
                <a:gd name="T0" fmla="*/ 1665 w 2050"/>
                <a:gd name="T1" fmla="*/ 0 h 2491"/>
                <a:gd name="T2" fmla="*/ 2050 w 2050"/>
                <a:gd name="T3" fmla="*/ 0 h 2491"/>
                <a:gd name="T4" fmla="*/ 2050 w 2050"/>
                <a:gd name="T5" fmla="*/ 2491 h 2491"/>
                <a:gd name="T6" fmla="*/ 0 w 2050"/>
                <a:gd name="T7" fmla="*/ 2491 h 2491"/>
                <a:gd name="T8" fmla="*/ 0 w 2050"/>
                <a:gd name="T9" fmla="*/ 0 h 2491"/>
                <a:gd name="T10" fmla="*/ 385 w 2050"/>
                <a:gd name="T11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0" h="2491">
                  <a:moveTo>
                    <a:pt x="1665" y="0"/>
                  </a:moveTo>
                  <a:lnTo>
                    <a:pt x="2050" y="0"/>
                  </a:lnTo>
                  <a:lnTo>
                    <a:pt x="2050" y="2491"/>
                  </a:lnTo>
                  <a:lnTo>
                    <a:pt x="0" y="2491"/>
                  </a:lnTo>
                  <a:lnTo>
                    <a:pt x="0" y="0"/>
                  </a:lnTo>
                  <a:lnTo>
                    <a:pt x="38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196" y="154565"/>
              <a:ext cx="513" cy="64920"/>
            </a:xfrm>
            <a:custGeom>
              <a:avLst/>
              <a:gdLst>
                <a:gd name="T0" fmla="*/ 513 w 513"/>
                <a:gd name="T1" fmla="*/ 382 h 512"/>
                <a:gd name="T2" fmla="*/ 513 w 513"/>
                <a:gd name="T3" fmla="*/ 512 h 512"/>
                <a:gd name="T4" fmla="*/ 0 w 513"/>
                <a:gd name="T5" fmla="*/ 512 h 512"/>
                <a:gd name="T6" fmla="*/ 0 w 513"/>
                <a:gd name="T7" fmla="*/ 0 h 512"/>
                <a:gd name="T8" fmla="*/ 319 w 513"/>
                <a:gd name="T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2">
                  <a:moveTo>
                    <a:pt x="513" y="382"/>
                  </a:moveTo>
                  <a:lnTo>
                    <a:pt x="513" y="512"/>
                  </a:lnTo>
                  <a:lnTo>
                    <a:pt x="0" y="512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388" y="150380"/>
              <a:ext cx="479" cy="44632"/>
            </a:xfrm>
            <a:custGeom>
              <a:avLst/>
              <a:gdLst>
                <a:gd name="T0" fmla="*/ 0 w 479"/>
                <a:gd name="T1" fmla="*/ 224 h 352"/>
                <a:gd name="T2" fmla="*/ 127 w 479"/>
                <a:gd name="T3" fmla="*/ 352 h 352"/>
                <a:gd name="T4" fmla="*/ 479 w 479"/>
                <a:gd name="T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2">
                  <a:moveTo>
                    <a:pt x="0" y="224"/>
                  </a:moveTo>
                  <a:lnTo>
                    <a:pt x="127" y="352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196" y="267920"/>
              <a:ext cx="513" cy="64793"/>
            </a:xfrm>
            <a:custGeom>
              <a:avLst/>
              <a:gdLst>
                <a:gd name="T0" fmla="*/ 513 w 513"/>
                <a:gd name="T1" fmla="*/ 384 h 511"/>
                <a:gd name="T2" fmla="*/ 513 w 513"/>
                <a:gd name="T3" fmla="*/ 511 h 511"/>
                <a:gd name="T4" fmla="*/ 0 w 513"/>
                <a:gd name="T5" fmla="*/ 511 h 511"/>
                <a:gd name="T6" fmla="*/ 0 w 513"/>
                <a:gd name="T7" fmla="*/ 0 h 511"/>
                <a:gd name="T8" fmla="*/ 319 w 513"/>
                <a:gd name="T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1">
                  <a:moveTo>
                    <a:pt x="513" y="384"/>
                  </a:moveTo>
                  <a:lnTo>
                    <a:pt x="513" y="511"/>
                  </a:lnTo>
                  <a:lnTo>
                    <a:pt x="0" y="511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2388" y="263990"/>
              <a:ext cx="479" cy="44505"/>
            </a:xfrm>
            <a:custGeom>
              <a:avLst/>
              <a:gdLst>
                <a:gd name="T0" fmla="*/ 0 w 479"/>
                <a:gd name="T1" fmla="*/ 224 h 351"/>
                <a:gd name="T2" fmla="*/ 127 w 479"/>
                <a:gd name="T3" fmla="*/ 351 h 351"/>
                <a:gd name="T4" fmla="*/ 479 w 479"/>
                <a:gd name="T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1">
                  <a:moveTo>
                    <a:pt x="0" y="224"/>
                  </a:moveTo>
                  <a:lnTo>
                    <a:pt x="127" y="351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3" name="Line 32"/>
            <p:cNvSpPr>
              <a:spLocks noChangeShapeType="1"/>
            </p:cNvSpPr>
            <p:nvPr/>
          </p:nvSpPr>
          <p:spPr bwMode="auto">
            <a:xfrm>
              <a:off x="3028" y="170794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4" name="Line 33"/>
            <p:cNvSpPr>
              <a:spLocks noChangeShapeType="1"/>
            </p:cNvSpPr>
            <p:nvPr/>
          </p:nvSpPr>
          <p:spPr bwMode="auto">
            <a:xfrm>
              <a:off x="3028" y="203001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028" y="284277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6" name="Line 35"/>
            <p:cNvSpPr>
              <a:spLocks noChangeShapeType="1"/>
            </p:cNvSpPr>
            <p:nvPr/>
          </p:nvSpPr>
          <p:spPr bwMode="auto">
            <a:xfrm>
              <a:off x="3028" y="316822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sp>
        <p:nvSpPr>
          <p:cNvPr id="40" name="Text Placeholder 39"/>
          <p:cNvSpPr>
            <a:spLocks noGrp="1"/>
          </p:cNvSpPr>
          <p:nvPr>
            <p:ph type="body" sz="quarter" idx="13"/>
          </p:nvPr>
        </p:nvSpPr>
        <p:spPr>
          <a:xfrm>
            <a:off x="574675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4"/>
          </p:nvPr>
        </p:nvSpPr>
        <p:spPr>
          <a:xfrm>
            <a:off x="3166781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2" name="Text Placeholder 39"/>
          <p:cNvSpPr>
            <a:spLocks noGrp="1"/>
          </p:cNvSpPr>
          <p:nvPr>
            <p:ph type="body" sz="quarter" idx="15"/>
          </p:nvPr>
        </p:nvSpPr>
        <p:spPr>
          <a:xfrm>
            <a:off x="5759867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618692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adge of S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0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373981"/>
      </p:ext>
    </p:extLst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0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1439863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3167063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9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9AF21428-3AAB-4E23-87D9-A7754449DCE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47219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7321023"/>
      </p:ext>
    </p:extLst>
  </p:cSld>
  <p:clrMapOvr>
    <a:masterClrMapping/>
  </p:clrMapOvr>
  <p:transition spd="med">
    <p:fad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319588" y="397"/>
            <a:ext cx="4896510" cy="5184378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C1DC3B7-A91E-4D34-8BC9-939427960AE7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499821"/>
      </p:ext>
    </p:extLst>
  </p:cSld>
  <p:clrMapOvr>
    <a:masterClrMapping/>
  </p:clrMapOvr>
  <p:transition spd="med">
    <p:fade/>
  </p:transition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4319984" y="396"/>
            <a:ext cx="2303066" cy="259199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18794" y="2592388"/>
            <a:ext cx="2303462" cy="259198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623712" y="397"/>
            <a:ext cx="2592386" cy="518437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765085F-F1F3-43B2-8EE4-7388569ABAA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649682"/>
      </p:ext>
    </p:extLst>
  </p:cSld>
  <p:clrMapOvr>
    <a:masterClrMapping/>
  </p:clrMapOvr>
  <p:transition spd="med">
    <p:fade/>
  </p:transition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576131" y="576263"/>
            <a:ext cx="1439597" cy="403225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1" y="576263"/>
            <a:ext cx="1727993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879460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288395"/>
            <a:ext cx="4033044" cy="287999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2016390" y="576263"/>
            <a:ext cx="2014273" cy="115252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016126" y="1728127"/>
            <a:ext cx="2014538" cy="144052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2016390" y="3168650"/>
            <a:ext cx="2014273" cy="1439863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pPr>
              <a:defRPr/>
            </a:pPr>
            <a:fld id="{2C251C89-C4F4-4F41-BC6D-FBA2D9BCE25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580493"/>
      </p:ext>
    </p:extLst>
  </p:cSld>
  <p:clrMapOvr>
    <a:masterClrMapping/>
  </p:clrMapOvr>
  <p:transition spd="med">
    <p:fade/>
  </p:transition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5" y="576263"/>
            <a:ext cx="2879725" cy="403225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rgbClr val="FAFAFA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031721" y="1439862"/>
            <a:ext cx="4319985" cy="1440523"/>
          </a:xfrm>
        </p:spPr>
        <p:txBody>
          <a:bodyPr anchor="b"/>
          <a:lstStyle>
            <a:lvl1pPr>
              <a:defRPr sz="3200"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030663" y="2880386"/>
            <a:ext cx="3991756" cy="1727994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94B514A9-A37D-4417-B77D-9CEC503F6D0E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372652"/>
      </p:ext>
    </p:extLst>
  </p:cSld>
  <p:clrMapOvr>
    <a:masterClrMapping/>
  </p:clrMapOvr>
  <p:transition spd="med">
    <p:fade/>
  </p:transition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6" y="576262"/>
            <a:ext cx="3745006" cy="432104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606925" y="2313558"/>
            <a:ext cx="3743325" cy="2294821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7660F91-D183-4891-A97D-A642225AAC0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205420"/>
      </p:ext>
    </p:extLst>
  </p:cSld>
  <p:clrMapOvr>
    <a:masterClrMapping/>
  </p:clrMapOvr>
  <p:transition spd="med">
    <p:fade/>
  </p:transition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1728788"/>
            <a:ext cx="4608513" cy="2879591"/>
          </a:xfrm>
        </p:spPr>
        <p:txBody>
          <a:bodyPr/>
          <a:lstStyle>
            <a:lvl1pPr>
              <a:defRPr sz="40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EAB0674-B3DF-445A-9172-8B46A067284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760349"/>
      </p:ext>
    </p:extLst>
  </p:cSld>
  <p:clrMapOvr>
    <a:masterClrMapping/>
  </p:clrMapOvr>
  <p:transition spd="med">
    <p:fade/>
  </p:transition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6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1440391"/>
            <a:ext cx="5759449" cy="863600"/>
          </a:xfrm>
        </p:spPr>
        <p:txBody>
          <a:bodyPr anchor="b"/>
          <a:lstStyle>
            <a:lvl1pPr algn="ctr">
              <a:lnSpc>
                <a:spcPct val="70000"/>
              </a:lnSpc>
              <a:defRPr sz="36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303728" y="2592387"/>
            <a:ext cx="4606924" cy="1728788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935116"/>
      </p:ext>
    </p:extLst>
  </p:cSld>
  <p:clrMapOvr>
    <a:masterClrMapping/>
  </p:clrMapOvr>
  <p:transition spd="med">
    <p:fade/>
  </p:transition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925"/>
            <a:ext cx="4032250" cy="574675"/>
          </a:xfrm>
        </p:spPr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7" y="863599"/>
            <a:ext cx="3167063" cy="3457575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>
              <a:defRPr/>
            </a:pPr>
            <a:fld id="{D8938AA5-F1F6-401D-A78E-4C29C9988A7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727819"/>
      </p:ext>
    </p:extLst>
  </p:cSld>
  <p:clrMapOvr>
    <a:masterClrMapping/>
  </p:clrMapOvr>
  <p:transition spd="med">
    <p:fade/>
  </p:transition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4607719" cy="518437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0386"/>
            <a:ext cx="4032250" cy="1151466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9" y="396"/>
            <a:ext cx="4607984" cy="518437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8" y="864393"/>
            <a:ext cx="2592387" cy="288052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5383186-3EBF-4421-9FBC-F909D017799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400325"/>
      </p:ext>
    </p:extLst>
  </p:cSld>
  <p:clrMapOvr>
    <a:masterClrMapping/>
  </p:clrMapOvr>
  <p:transition spd="med">
    <p:fade/>
  </p:transition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574675" y="288925"/>
            <a:ext cx="8064500" cy="574675"/>
          </a:xfrm>
        </p:spPr>
        <p:txBody>
          <a:bodyPr/>
          <a:lstStyle>
            <a:lvl1pPr algn="ctr"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74675" y="1152202"/>
            <a:ext cx="4033044" cy="3168973"/>
          </a:xfrm>
          <a:solidFill>
            <a:schemeClr val="bg2"/>
          </a:solidFill>
        </p:spPr>
        <p:txBody>
          <a:bodyPr anchor="ctr"/>
          <a:lstStyle>
            <a:lvl1pPr algn="ctr"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8" y="1152202"/>
            <a:ext cx="4032519" cy="316897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 i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>
              <a:defRPr/>
            </a:pPr>
            <a:fld id="{FE0A48A4-6016-4A16-8175-466DAA60A81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955491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591858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879726" y="863600"/>
            <a:ext cx="2590802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471055" y="863600"/>
            <a:ext cx="2593108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0C699BB-0588-4A44-9E07-059F8FE8B73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26" hasCustomPrompt="1"/>
          </p:nvPr>
        </p:nvSpPr>
        <p:spPr>
          <a:xfrm>
            <a:off x="287972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27" hasCustomPrompt="1"/>
          </p:nvPr>
        </p:nvSpPr>
        <p:spPr>
          <a:xfrm>
            <a:off x="547171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15877919"/>
      </p:ext>
    </p:extLst>
  </p:cSld>
  <p:clrMapOvr>
    <a:masterClrMapping/>
  </p:clrMapOvr>
  <p:transition spd="med">
    <p:fad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X-GU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 userDrawn="1"/>
        </p:nvGrpSpPr>
        <p:grpSpPr bwMode="auto">
          <a:xfrm>
            <a:off x="71997" y="916654"/>
            <a:ext cx="9069846" cy="3357865"/>
            <a:chOff x="9468829" y="902018"/>
            <a:chExt cx="1008112" cy="3306445"/>
          </a:xfrm>
        </p:grpSpPr>
        <p:cxnSp>
          <p:nvCxnSpPr>
            <p:cNvPr id="3" name="Straight Connector 42"/>
            <p:cNvCxnSpPr/>
            <p:nvPr/>
          </p:nvCxnSpPr>
          <p:spPr bwMode="gray">
            <a:xfrm>
              <a:off x="9468829" y="338145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Straight Connector 43"/>
            <p:cNvCxnSpPr/>
            <p:nvPr/>
          </p:nvCxnSpPr>
          <p:spPr bwMode="gray">
            <a:xfrm>
              <a:off x="9468829" y="255287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4"/>
            <p:cNvCxnSpPr/>
            <p:nvPr/>
          </p:nvCxnSpPr>
          <p:spPr bwMode="gray">
            <a:xfrm>
              <a:off x="9468829" y="4208463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6"/>
            <p:cNvCxnSpPr/>
            <p:nvPr/>
          </p:nvCxnSpPr>
          <p:spPr bwMode="gray">
            <a:xfrm>
              <a:off x="9468829" y="1724297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57"/>
            <p:cNvCxnSpPr/>
            <p:nvPr/>
          </p:nvCxnSpPr>
          <p:spPr bwMode="gray">
            <a:xfrm>
              <a:off x="9468829" y="90201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1"/>
          <p:cNvGrpSpPr>
            <a:grpSpLocks/>
          </p:cNvGrpSpPr>
          <p:nvPr userDrawn="1"/>
        </p:nvGrpSpPr>
        <p:grpSpPr bwMode="auto">
          <a:xfrm>
            <a:off x="0" y="0"/>
            <a:ext cx="9215438" cy="5184775"/>
            <a:chOff x="0" y="0"/>
            <a:chExt cx="9072564" cy="5105402"/>
          </a:xfrm>
        </p:grpSpPr>
        <p:cxnSp>
          <p:nvCxnSpPr>
            <p:cNvPr id="9" name="Straight Connector 64"/>
            <p:cNvCxnSpPr/>
            <p:nvPr userDrawn="1"/>
          </p:nvCxnSpPr>
          <p:spPr bwMode="gray">
            <a:xfrm>
              <a:off x="1512360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65"/>
            <p:cNvCxnSpPr/>
            <p:nvPr userDrawn="1"/>
          </p:nvCxnSpPr>
          <p:spPr bwMode="gray">
            <a:xfrm>
              <a:off x="302472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66"/>
            <p:cNvCxnSpPr/>
            <p:nvPr userDrawn="1"/>
          </p:nvCxnSpPr>
          <p:spPr bwMode="gray">
            <a:xfrm>
              <a:off x="604784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67"/>
            <p:cNvCxnSpPr/>
            <p:nvPr userDrawn="1"/>
          </p:nvCxnSpPr>
          <p:spPr bwMode="gray">
            <a:xfrm>
              <a:off x="7560204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71"/>
            <p:cNvCxnSpPr/>
            <p:nvPr userDrawn="1"/>
          </p:nvCxnSpPr>
          <p:spPr bwMode="gray">
            <a:xfrm>
              <a:off x="453708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45"/>
            <p:cNvCxnSpPr/>
            <p:nvPr userDrawn="1"/>
          </p:nvCxnSpPr>
          <p:spPr bwMode="gray">
            <a:xfrm flipH="1">
              <a:off x="0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46"/>
            <p:cNvCxnSpPr/>
            <p:nvPr userDrawn="1"/>
          </p:nvCxnSpPr>
          <p:spPr bwMode="gray">
            <a:xfrm flipH="1"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47"/>
            <p:cNvCxnSpPr/>
            <p:nvPr userDrawn="1"/>
          </p:nvCxnSpPr>
          <p:spPr bwMode="gray">
            <a:xfrm flipH="1"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48"/>
            <p:cNvCxnSpPr/>
            <p:nvPr userDrawn="1"/>
          </p:nvCxnSpPr>
          <p:spPr bwMode="gray">
            <a:xfrm>
              <a:off x="0" y="0"/>
              <a:ext cx="45370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49"/>
            <p:cNvCxnSpPr/>
            <p:nvPr userDrawn="1"/>
          </p:nvCxnSpPr>
          <p:spPr bwMode="gray">
            <a:xfrm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50"/>
            <p:cNvCxnSpPr/>
            <p:nvPr userDrawn="1"/>
          </p:nvCxnSpPr>
          <p:spPr bwMode="gray">
            <a:xfrm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52"/>
            <p:cNvCxnSpPr/>
            <p:nvPr userDrawn="1"/>
          </p:nvCxnSpPr>
          <p:spPr bwMode="gray">
            <a:xfrm flipV="1">
              <a:off x="0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53"/>
            <p:cNvCxnSpPr/>
            <p:nvPr userDrawn="1"/>
          </p:nvCxnSpPr>
          <p:spPr bwMode="gray">
            <a:xfrm>
              <a:off x="0" y="2553510"/>
              <a:ext cx="4537082" cy="255189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54"/>
            <p:cNvCxnSpPr/>
            <p:nvPr userDrawn="1"/>
          </p:nvCxnSpPr>
          <p:spPr bwMode="gray">
            <a:xfrm flipH="1">
              <a:off x="4537082" y="2547038"/>
              <a:ext cx="4535482" cy="2558364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61"/>
            <p:cNvCxnSpPr/>
            <p:nvPr userDrawn="1"/>
          </p:nvCxnSpPr>
          <p:spPr bwMode="gray">
            <a:xfrm flipH="1" flipV="1">
              <a:off x="4537082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val 72"/>
          <p:cNvSpPr/>
          <p:nvPr userDrawn="1"/>
        </p:nvSpPr>
        <p:spPr bwMode="gray">
          <a:xfrm>
            <a:off x="4527724" y="2511600"/>
            <a:ext cx="159990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5" name="Oval 73"/>
          <p:cNvSpPr/>
          <p:nvPr userDrawn="1"/>
        </p:nvSpPr>
        <p:spPr bwMode="gray">
          <a:xfrm>
            <a:off x="6793186" y="2511600"/>
            <a:ext cx="161591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6" name="Oval 78"/>
          <p:cNvSpPr/>
          <p:nvPr userDrawn="1"/>
        </p:nvSpPr>
        <p:spPr bwMode="gray">
          <a:xfrm>
            <a:off x="7549940" y="3353066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7" name="Oval 38"/>
          <p:cNvSpPr/>
          <p:nvPr userDrawn="1"/>
        </p:nvSpPr>
        <p:spPr bwMode="gray">
          <a:xfrm>
            <a:off x="6793186" y="3770601"/>
            <a:ext cx="161591" cy="161574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8" name="Oval 63"/>
          <p:cNvSpPr/>
          <p:nvPr userDrawn="1"/>
        </p:nvSpPr>
        <p:spPr bwMode="gray">
          <a:xfrm>
            <a:off x="6028432" y="3353066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9" name="Oval 80"/>
          <p:cNvSpPr/>
          <p:nvPr userDrawn="1"/>
        </p:nvSpPr>
        <p:spPr bwMode="gray">
          <a:xfrm>
            <a:off x="7549940" y="1670134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0" name="Oval 82"/>
          <p:cNvSpPr/>
          <p:nvPr userDrawn="1"/>
        </p:nvSpPr>
        <p:spPr bwMode="gray">
          <a:xfrm>
            <a:off x="6793186" y="1247801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1" name="Oval 83"/>
          <p:cNvSpPr/>
          <p:nvPr userDrawn="1"/>
        </p:nvSpPr>
        <p:spPr bwMode="gray">
          <a:xfrm>
            <a:off x="6033233" y="1670134"/>
            <a:ext cx="1615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705717"/>
      </p:ext>
    </p:extLst>
  </p:cSld>
  <p:clrMapOvr>
    <a:masterClrMapping/>
  </p:clrMapOvr>
  <p:transition spd="med">
    <p:fade/>
  </p:transition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8EB7E47-58F9-4E01-8782-1ED32E0F0080}"/>
              </a:ext>
            </a:extLst>
          </p:cNvPr>
          <p:cNvSpPr/>
          <p:nvPr userDrawn="1"/>
        </p:nvSpPr>
        <p:spPr bwMode="gray">
          <a:xfrm>
            <a:off x="0" y="0"/>
            <a:ext cx="1535906" cy="5184775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61792-4EBB-449C-B551-E8C0281CA55D}"/>
              </a:ext>
            </a:extLst>
          </p:cNvPr>
          <p:cNvSpPr/>
          <p:nvPr userDrawn="1"/>
        </p:nvSpPr>
        <p:spPr bwMode="gray">
          <a:xfrm>
            <a:off x="1535906" y="0"/>
            <a:ext cx="1535906" cy="5184775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D66342-C4E5-4E6A-B602-C83DAAC0C118}"/>
              </a:ext>
            </a:extLst>
          </p:cNvPr>
          <p:cNvSpPr/>
          <p:nvPr userDrawn="1"/>
        </p:nvSpPr>
        <p:spPr bwMode="gray">
          <a:xfrm>
            <a:off x="3071813" y="0"/>
            <a:ext cx="1535906" cy="5184775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15D0B-0313-4703-8E3E-0A01F24ADF77}"/>
              </a:ext>
            </a:extLst>
          </p:cNvPr>
          <p:cNvSpPr/>
          <p:nvPr userDrawn="1"/>
        </p:nvSpPr>
        <p:spPr bwMode="gray">
          <a:xfrm>
            <a:off x="4607719" y="0"/>
            <a:ext cx="1535906" cy="5184775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EA44E1-E041-4262-8E28-C4320552C8BF}"/>
              </a:ext>
            </a:extLst>
          </p:cNvPr>
          <p:cNvSpPr/>
          <p:nvPr userDrawn="1"/>
        </p:nvSpPr>
        <p:spPr bwMode="gray">
          <a:xfrm>
            <a:off x="6143625" y="0"/>
            <a:ext cx="1535906" cy="5184775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255E2C-855C-4365-895D-7CC01F8F7921}"/>
              </a:ext>
            </a:extLst>
          </p:cNvPr>
          <p:cNvSpPr/>
          <p:nvPr userDrawn="1"/>
        </p:nvSpPr>
        <p:spPr bwMode="gray">
          <a:xfrm>
            <a:off x="7679532" y="0"/>
            <a:ext cx="1535906" cy="5184775"/>
          </a:xfrm>
          <a:prstGeom prst="rect">
            <a:avLst/>
          </a:prstGeom>
          <a:solidFill>
            <a:schemeClr val="accent6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877868"/>
      </p:ext>
    </p:extLst>
  </p:cSld>
  <p:clrMapOvr>
    <a:masterClrMapping/>
  </p:clrMapOvr>
  <p:transition spd="med">
    <p:fade/>
  </p:transition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0207434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2972218" cy="1209781"/>
          </a:xfrm>
        </p:spPr>
        <p:txBody>
          <a:bodyPr anchor="b">
            <a:noAutofit/>
          </a:bodyPr>
          <a:lstStyle>
            <a:lvl1pPr>
              <a:defRPr sz="3024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17762" y="533753"/>
            <a:ext cx="4665315" cy="4282240"/>
          </a:xfrm>
        </p:spPr>
        <p:txBody>
          <a:bodyPr/>
          <a:lstStyle>
            <a:lvl1pPr>
              <a:defRPr sz="2419"/>
            </a:lvl1pPr>
            <a:lvl2pPr>
              <a:defRPr sz="2117"/>
            </a:lvl2pPr>
            <a:lvl3pPr>
              <a:defRPr sz="1814"/>
            </a:lvl3pPr>
            <a:lvl4pPr>
              <a:defRPr sz="1512"/>
            </a:lvl4pPr>
            <a:lvl5pPr>
              <a:defRPr sz="1512"/>
            </a:lvl5pPr>
            <a:lvl6pPr>
              <a:defRPr sz="1512"/>
            </a:lvl6pPr>
            <a:lvl7pPr>
              <a:defRPr sz="1512"/>
            </a:lvl7pPr>
            <a:lvl8pPr>
              <a:defRPr sz="1512"/>
            </a:lvl8pPr>
            <a:lvl9pPr>
              <a:defRPr sz="1512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9977" y="1733059"/>
            <a:ext cx="2972218" cy="3072459"/>
          </a:xfrm>
        </p:spPr>
        <p:txBody>
          <a:bodyPr>
            <a:normAutofit/>
          </a:bodyPr>
          <a:lstStyle>
            <a:lvl1pPr marL="0" indent="0">
              <a:buNone/>
              <a:defRPr sz="2117"/>
            </a:lvl1pPr>
            <a:lvl2pPr marL="345597" indent="0">
              <a:buNone/>
              <a:defRPr sz="1058"/>
            </a:lvl2pPr>
            <a:lvl3pPr marL="691195" indent="0">
              <a:buNone/>
              <a:defRPr sz="907"/>
            </a:lvl3pPr>
            <a:lvl4pPr marL="1036792" indent="0">
              <a:buNone/>
              <a:defRPr sz="756"/>
            </a:lvl4pPr>
            <a:lvl5pPr marL="1382390" indent="0">
              <a:buNone/>
              <a:defRPr sz="756"/>
            </a:lvl5pPr>
            <a:lvl6pPr marL="1727987" indent="0">
              <a:buNone/>
              <a:defRPr sz="756"/>
            </a:lvl6pPr>
            <a:lvl7pPr marL="2073585" indent="0">
              <a:buNone/>
              <a:defRPr sz="756"/>
            </a:lvl7pPr>
            <a:lvl8pPr marL="2419182" indent="0">
              <a:buNone/>
              <a:defRPr sz="756"/>
            </a:lvl8pPr>
            <a:lvl9pPr marL="2764780" indent="0">
              <a:buNone/>
              <a:defRPr sz="756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11158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0" y="0"/>
            <a:ext cx="9215438" cy="518477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rot="0" spcFirstLastPara="0" vert="horz" wrap="square" lIns="69109" tIns="34554" rIns="69109" bIns="3455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911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61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9628" y="523278"/>
            <a:ext cx="8416182" cy="592390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691195">
              <a:defRPr/>
            </a:pPr>
            <a:endParaRPr lang="en-US" sz="907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 defTabSz="691195">
              <a:defRPr/>
            </a:pPr>
            <a:fld id="{75A4F164-3A46-4CEE-A25C-CA523D5E42F3}" type="slidenum">
              <a:rPr lang="en-US" sz="907" b="0" cap="none" smtClean="0">
                <a:latin typeface="adineue PRO TT Light" panose="020B0303020201060004" pitchFamily="34" charset="0"/>
                <a:ea typeface="+mn-ea"/>
                <a:cs typeface="+mn-cs"/>
              </a:rPr>
              <a:pPr algn="r" defTabSz="691195">
                <a:defRPr/>
              </a:pPr>
              <a:t>‹Nº›</a:t>
            </a:fld>
            <a:endParaRPr lang="en-US" sz="907" b="0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90265" y="1539831"/>
            <a:ext cx="8416342" cy="3265688"/>
          </a:xfrm>
          <a:noFill/>
        </p:spPr>
        <p:txBody>
          <a:bodyPr>
            <a:normAutofit/>
          </a:bodyPr>
          <a:lstStyle>
            <a:lvl1pPr>
              <a:defRPr sz="2117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99576" y="1116167"/>
            <a:ext cx="8416287" cy="423664"/>
          </a:xfrm>
        </p:spPr>
        <p:txBody>
          <a:bodyPr>
            <a:normAutofit/>
          </a:bodyPr>
          <a:lstStyle>
            <a:lvl1pPr>
              <a:defRPr sz="2419" b="1" i="0" baseline="0">
                <a:solidFill>
                  <a:srgbClr val="006A7F"/>
                </a:solidFill>
                <a:latin typeface="adineue PRO TT Light" panose="020B0303020201060004" pitchFamily="34" charset="77"/>
                <a:ea typeface="adineue PRO TT Light" panose="020B0303020201060004" pitchFamily="34" charset="77"/>
                <a:cs typeface="adineue PRO TT Light" panose="020B0303020201060004" pitchFamily="34" charset="77"/>
              </a:defRPr>
            </a:lvl1pPr>
          </a:lstStyle>
          <a:p>
            <a:pPr marL="172799" marR="0" lvl="0" indent="-172799" algn="l" defTabSz="691195" rtl="0" eaLnBrk="1" fontAlgn="auto" latinLnBrk="0" hangingPunct="1">
              <a:lnSpc>
                <a:spcPct val="90000"/>
              </a:lnSpc>
              <a:spcBef>
                <a:spcPts val="756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</a:t>
            </a:r>
          </a:p>
        </p:txBody>
      </p:sp>
    </p:spTree>
    <p:extLst>
      <p:ext uri="{BB962C8B-B14F-4D97-AF65-F5344CB8AC3E}">
        <p14:creationId xmlns:p14="http://schemas.microsoft.com/office/powerpoint/2010/main" val="2807239295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89976" y="530725"/>
            <a:ext cx="8398389" cy="5408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Subline"/>
          <p:cNvSpPr>
            <a:spLocks noGrp="1"/>
          </p:cNvSpPr>
          <p:nvPr>
            <p:ph type="body" sz="quarter" idx="13" hasCustomPrompt="1"/>
          </p:nvPr>
        </p:nvSpPr>
        <p:spPr>
          <a:xfrm>
            <a:off x="408525" y="1071550"/>
            <a:ext cx="8398389" cy="408250"/>
          </a:xfrm>
        </p:spPr>
        <p:txBody>
          <a:bodyPr>
            <a:normAutofit/>
          </a:bodyPr>
          <a:lstStyle>
            <a:lvl1pPr marL="0" indent="0">
              <a:buNone/>
              <a:defRPr sz="2419" b="1" baseline="0">
                <a:solidFill>
                  <a:srgbClr val="006A7F"/>
                </a:solidFill>
                <a:latin typeface="adineue PRO TT Light" panose="020B0303020201060004" pitchFamily="34" charset="77"/>
              </a:defRPr>
            </a:lvl1pPr>
          </a:lstStyle>
          <a:p>
            <a:pPr lvl="0"/>
            <a:r>
              <a:rPr lang="en-US" dirty="0"/>
              <a:t>Enter your subtitle here</a:t>
            </a:r>
          </a:p>
        </p:txBody>
      </p:sp>
      <p:sp>
        <p:nvSpPr>
          <p:cNvPr id="11" name="Picture 1"/>
          <p:cNvSpPr>
            <a:spLocks noGrp="1"/>
          </p:cNvSpPr>
          <p:nvPr>
            <p:ph type="pic" sz="quarter" idx="15"/>
          </p:nvPr>
        </p:nvSpPr>
        <p:spPr bwMode="gray">
          <a:xfrm>
            <a:off x="408217" y="1486176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45" name="Content 1"/>
          <p:cNvSpPr>
            <a:spLocks noGrp="1"/>
          </p:cNvSpPr>
          <p:nvPr>
            <p:ph sz="half" idx="19"/>
          </p:nvPr>
        </p:nvSpPr>
        <p:spPr>
          <a:xfrm>
            <a:off x="408217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Picture 2"/>
          <p:cNvSpPr>
            <a:spLocks noGrp="1"/>
          </p:cNvSpPr>
          <p:nvPr>
            <p:ph type="pic" sz="quarter" idx="26"/>
          </p:nvPr>
        </p:nvSpPr>
        <p:spPr bwMode="gray">
          <a:xfrm>
            <a:off x="2536389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7" name="Content 2"/>
          <p:cNvSpPr>
            <a:spLocks noGrp="1"/>
          </p:cNvSpPr>
          <p:nvPr>
            <p:ph sz="half" idx="27"/>
          </p:nvPr>
        </p:nvSpPr>
        <p:spPr>
          <a:xfrm>
            <a:off x="2536390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8" name="Picture 3"/>
          <p:cNvSpPr>
            <a:spLocks noGrp="1"/>
          </p:cNvSpPr>
          <p:nvPr>
            <p:ph type="pic" sz="quarter" idx="28"/>
          </p:nvPr>
        </p:nvSpPr>
        <p:spPr bwMode="gray">
          <a:xfrm>
            <a:off x="4664561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Content 3"/>
          <p:cNvSpPr>
            <a:spLocks noGrp="1"/>
          </p:cNvSpPr>
          <p:nvPr>
            <p:ph sz="half" idx="29"/>
          </p:nvPr>
        </p:nvSpPr>
        <p:spPr>
          <a:xfrm>
            <a:off x="4664562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0" name="Picture 4"/>
          <p:cNvSpPr>
            <a:spLocks noGrp="1"/>
          </p:cNvSpPr>
          <p:nvPr>
            <p:ph type="pic" sz="quarter" idx="30"/>
          </p:nvPr>
        </p:nvSpPr>
        <p:spPr bwMode="gray">
          <a:xfrm>
            <a:off x="6792734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1" name="Content 4"/>
          <p:cNvSpPr>
            <a:spLocks noGrp="1"/>
          </p:cNvSpPr>
          <p:nvPr>
            <p:ph sz="half" idx="31"/>
          </p:nvPr>
        </p:nvSpPr>
        <p:spPr>
          <a:xfrm>
            <a:off x="6792735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3DAB-407D-4279-8EB6-232635B61438}" type="datetimeFigureOut">
              <a:rPr lang="en-US" smtClean="0"/>
              <a:t>3/24/2019</a:t>
            </a:fld>
            <a:endParaRPr lang="en-US" dirty="0"/>
          </a:p>
        </p:txBody>
      </p:sp>
      <p:sp>
        <p:nvSpPr>
          <p:cNvPr id="6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630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56604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1161" y="1479821"/>
            <a:ext cx="2905801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4"/>
          </p:nvPr>
        </p:nvSpPr>
        <p:spPr>
          <a:xfrm>
            <a:off x="3286963" y="1479821"/>
            <a:ext cx="2839028" cy="33256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15"/>
          </p:nvPr>
        </p:nvSpPr>
        <p:spPr>
          <a:xfrm>
            <a:off x="6125991" y="1479822"/>
            <a:ext cx="2712452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6" hasCustomPrompt="1"/>
          </p:nvPr>
        </p:nvSpPr>
        <p:spPr>
          <a:xfrm>
            <a:off x="389976" y="247237"/>
            <a:ext cx="8448467" cy="276042"/>
          </a:xfrm>
        </p:spPr>
        <p:txBody>
          <a:bodyPr/>
          <a:lstStyle>
            <a:lvl1pPr marL="0" indent="0">
              <a:buNone/>
              <a:defRPr baseline="0">
                <a:latin typeface="adineue PRO TT Light" panose="020B0303020201060004" pitchFamily="34" charset="77"/>
              </a:defRPr>
            </a:lvl1pPr>
          </a:lstStyle>
          <a:p>
            <a:r>
              <a:rPr lang="en-US" noProof="1">
                <a:latin typeface="adineue PRO TT Light" panose="020B0303020201060004" pitchFamily="34" charset="77"/>
              </a:rPr>
              <a:t>Enter your key message of the slide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225727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 lang="es-ES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51029" y="1440215"/>
            <a:ext cx="3339162" cy="576086"/>
          </a:xfrm>
        </p:spPr>
        <p:txBody>
          <a:bodyPr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es-ES" sz="1512" b="0" cap="all" spc="151" baseline="0">
                <a:solidFill>
                  <a:schemeClr val="accent1"/>
                </a:solidFill>
              </a:defRPr>
            </a:lvl1pPr>
            <a:lvl2pPr marL="345597" indent="0" latinLnBrk="0">
              <a:buNone/>
              <a:defRPr lang="es-ES" sz="1512" b="1"/>
            </a:lvl2pPr>
            <a:lvl3pPr marL="691195" indent="0" latinLnBrk="0">
              <a:buNone/>
              <a:defRPr lang="es-ES" sz="1361" b="1"/>
            </a:lvl3pPr>
            <a:lvl4pPr marL="1036792" indent="0" latinLnBrk="0">
              <a:buNone/>
              <a:defRPr lang="es-ES" sz="1209" b="1"/>
            </a:lvl4pPr>
            <a:lvl5pPr marL="1382390" indent="0" latinLnBrk="0">
              <a:buNone/>
              <a:defRPr lang="es-ES" sz="1209" b="1"/>
            </a:lvl5pPr>
            <a:lvl6pPr marL="1727987" indent="0" latinLnBrk="0">
              <a:buNone/>
              <a:defRPr lang="es-ES" sz="1209" b="1"/>
            </a:lvl6pPr>
            <a:lvl7pPr marL="2073585" indent="0" latinLnBrk="0">
              <a:buNone/>
              <a:defRPr lang="es-ES" sz="1209" b="1"/>
            </a:lvl7pPr>
            <a:lvl8pPr marL="2419182" indent="0" latinLnBrk="0">
              <a:buNone/>
              <a:defRPr lang="es-ES" sz="1209" b="1"/>
            </a:lvl8pPr>
            <a:lvl9pPr marL="2764780" indent="0" latinLnBrk="0">
              <a:buNone/>
              <a:defRPr lang="es-ES" sz="1209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151029" y="2073911"/>
            <a:ext cx="3339162" cy="2477170"/>
          </a:xfrm>
        </p:spPr>
        <p:txBody>
          <a:bodyPr>
            <a:normAutofit/>
          </a:bodyPr>
          <a:lstStyle>
            <a:lvl1pPr latinLnBrk="0">
              <a:defRPr lang="es-ES" sz="1814"/>
            </a:lvl1pPr>
            <a:lvl2pPr latinLnBrk="0">
              <a:defRPr lang="es-ES" sz="1512"/>
            </a:lvl2pPr>
            <a:lvl3pPr latinLnBrk="0">
              <a:defRPr lang="es-ES" sz="1361"/>
            </a:lvl3pPr>
            <a:lvl4pPr latinLnBrk="0">
              <a:defRPr lang="es-ES" sz="1209"/>
            </a:lvl4pPr>
            <a:lvl5pPr latinLnBrk="0">
              <a:defRPr lang="es-ES" sz="1209"/>
            </a:lvl5pPr>
            <a:lvl6pPr latinLnBrk="0">
              <a:defRPr lang="es-ES" sz="1209"/>
            </a:lvl6pPr>
            <a:lvl7pPr latinLnBrk="0">
              <a:defRPr lang="es-ES" sz="1209"/>
            </a:lvl7pPr>
            <a:lvl8pPr latinLnBrk="0">
              <a:defRPr lang="es-ES" sz="1209"/>
            </a:lvl8pPr>
            <a:lvl9pPr latinLnBrk="0">
              <a:defRPr lang="es-ES" sz="1209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725247" y="1440215"/>
            <a:ext cx="3339162" cy="576086"/>
          </a:xfrm>
        </p:spPr>
        <p:txBody>
          <a:bodyPr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es-ES" sz="1512" b="0" cap="all" spc="151" baseline="0">
                <a:solidFill>
                  <a:schemeClr val="accent1"/>
                </a:solidFill>
              </a:defRPr>
            </a:lvl1pPr>
            <a:lvl2pPr marL="345597" indent="0" latinLnBrk="0">
              <a:buNone/>
              <a:defRPr lang="es-ES" sz="1512" b="1"/>
            </a:lvl2pPr>
            <a:lvl3pPr marL="691195" indent="0" latinLnBrk="0">
              <a:buNone/>
              <a:defRPr lang="es-ES" sz="1361" b="1"/>
            </a:lvl3pPr>
            <a:lvl4pPr marL="1036792" indent="0" latinLnBrk="0">
              <a:buNone/>
              <a:defRPr lang="es-ES" sz="1209" b="1"/>
            </a:lvl4pPr>
            <a:lvl5pPr marL="1382390" indent="0" latinLnBrk="0">
              <a:buNone/>
              <a:defRPr lang="es-ES" sz="1209" b="1"/>
            </a:lvl5pPr>
            <a:lvl6pPr marL="1727987" indent="0" latinLnBrk="0">
              <a:buNone/>
              <a:defRPr lang="es-ES" sz="1209" b="1"/>
            </a:lvl6pPr>
            <a:lvl7pPr marL="2073585" indent="0" latinLnBrk="0">
              <a:buNone/>
              <a:defRPr lang="es-ES" sz="1209" b="1"/>
            </a:lvl7pPr>
            <a:lvl8pPr marL="2419182" indent="0" latinLnBrk="0">
              <a:buNone/>
              <a:defRPr lang="es-ES" sz="1209" b="1"/>
            </a:lvl8pPr>
            <a:lvl9pPr marL="2764780" indent="0" latinLnBrk="0">
              <a:buNone/>
              <a:defRPr lang="es-ES" sz="1209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725247" y="2073911"/>
            <a:ext cx="3339162" cy="2477170"/>
          </a:xfrm>
        </p:spPr>
        <p:txBody>
          <a:bodyPr>
            <a:normAutofit/>
          </a:bodyPr>
          <a:lstStyle>
            <a:lvl1pPr latinLnBrk="0">
              <a:defRPr lang="es-ES" sz="1814"/>
            </a:lvl1pPr>
            <a:lvl2pPr latinLnBrk="0">
              <a:defRPr lang="es-ES" sz="1512"/>
            </a:lvl2pPr>
            <a:lvl3pPr latinLnBrk="0">
              <a:defRPr lang="es-ES" sz="1361"/>
            </a:lvl3pPr>
            <a:lvl4pPr latinLnBrk="0">
              <a:defRPr lang="es-ES" sz="1209"/>
            </a:lvl4pPr>
            <a:lvl5pPr latinLnBrk="0">
              <a:defRPr lang="es-ES" sz="1209"/>
            </a:lvl5pPr>
            <a:lvl6pPr latinLnBrk="0">
              <a:defRPr lang="es-ES" sz="1209"/>
            </a:lvl6pPr>
            <a:lvl7pPr latinLnBrk="0">
              <a:defRPr lang="es-ES" sz="1209"/>
            </a:lvl7pPr>
            <a:lvl8pPr latinLnBrk="0">
              <a:defRPr lang="es-ES" sz="1209"/>
            </a:lvl8pPr>
            <a:lvl9pPr latinLnBrk="0">
              <a:defRPr lang="es-ES" sz="1209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t>24/03/2019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651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1129" y="1901084"/>
            <a:ext cx="6571943" cy="2131519"/>
          </a:xfrm>
        </p:spPr>
        <p:txBody>
          <a:bodyPr anchor="b">
            <a:normAutofit/>
          </a:bodyPr>
          <a:lstStyle>
            <a:lvl1pPr algn="l" latinLnBrk="0">
              <a:lnSpc>
                <a:spcPct val="80000"/>
              </a:lnSpc>
              <a:defRPr lang="es-ES" sz="3628" b="0" cap="none" baseline="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05361" y="4090212"/>
            <a:ext cx="6568113" cy="460870"/>
          </a:xfrm>
        </p:spPr>
        <p:txBody>
          <a:bodyPr anchor="t">
            <a:normAutofit/>
          </a:bodyPr>
          <a:lstStyle>
            <a:lvl1pPr marL="0" indent="0" latinLnBrk="0">
              <a:spcBef>
                <a:spcPts val="0"/>
              </a:spcBef>
              <a:buNone/>
              <a:defRPr lang="es-ES" sz="1512" cap="all" spc="151" baseline="0">
                <a:solidFill>
                  <a:schemeClr val="accent1"/>
                </a:solidFill>
              </a:defRPr>
            </a:lvl1pPr>
            <a:lvl2pPr marL="345597" indent="0" latinLnBrk="0">
              <a:buNone/>
              <a:defRPr lang="es-ES" sz="1361">
                <a:solidFill>
                  <a:schemeClr val="tx1">
                    <a:tint val="75000"/>
                  </a:schemeClr>
                </a:solidFill>
              </a:defRPr>
            </a:lvl2pPr>
            <a:lvl3pPr marL="691195" indent="0" latinLnBrk="0">
              <a:buNone/>
              <a:defRPr lang="es-ES" sz="1209">
                <a:solidFill>
                  <a:schemeClr val="tx1">
                    <a:tint val="75000"/>
                  </a:schemeClr>
                </a:solidFill>
              </a:defRPr>
            </a:lvl3pPr>
            <a:lvl4pPr marL="1036792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4pPr>
            <a:lvl5pPr marL="1382390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5pPr>
            <a:lvl6pPr marL="1727987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6pPr>
            <a:lvl7pPr marL="2073585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7pPr>
            <a:lvl8pPr marL="2419182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8pPr>
            <a:lvl9pPr marL="2764780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t>24/03/2019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5521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-column-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200" y="1201"/>
          <a:ext cx="1200" cy="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7" name="Objec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0" y="1201"/>
                        <a:ext cx="1200" cy="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  <a:latin typeface="adineue PRO TT Black" panose="020B0A03020201060004" pitchFamily="34" charset="0"/>
              </a:defRPr>
            </a:lvl1pPr>
          </a:lstStyle>
          <a:p>
            <a:r>
              <a:rPr lang="de-DE" dirty="0">
                <a:solidFill>
                  <a:srgbClr val="5BC2E7"/>
                </a:solidFill>
              </a:rPr>
              <a:t>LIST </a:t>
            </a:r>
            <a:r>
              <a:rPr lang="de-DE" dirty="0">
                <a:solidFill>
                  <a:schemeClr val="bg1"/>
                </a:solidFill>
              </a:rPr>
              <a:t>OF ITEMS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2419" b="0" i="0" baseline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1pPr>
            <a:lvl2pPr>
              <a:defRPr sz="2117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2pPr>
            <a:lvl3pPr>
              <a:defRPr sz="1814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3pPr>
            <a:lvl4pPr>
              <a:defRPr sz="1512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4pPr>
            <a:lvl5pPr>
              <a:defRPr sz="1512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5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>
          <a:xfrm>
            <a:off x="633561" y="4805519"/>
            <a:ext cx="2073474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fld id="{ED09111A-8E72-4949-9531-B5FCD0E54E68}" type="datetime5">
              <a:rPr lang="es-ES_tradnl" smtClean="0"/>
              <a:t>24-mar-19</a:t>
            </a:fld>
            <a:endParaRPr lang="de-DE" dirty="0"/>
          </a:p>
        </p:txBody>
      </p:sp>
      <p:sp>
        <p:nvSpPr>
          <p:cNvPr id="13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52614" y="4805519"/>
            <a:ext cx="3110210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r>
              <a:rPr lang="en-US" dirty="0"/>
              <a:t>Platform Engineering – Container Orchestration</a:t>
            </a:r>
          </a:p>
        </p:txBody>
      </p:sp>
      <p:sp>
        <p:nvSpPr>
          <p:cNvPr id="14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08403" y="4805519"/>
            <a:ext cx="2073474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fld id="{6B320A92-E253-4F71-A556-A45EF649FC6E}" type="slidenum">
              <a:rPr lang="de-DE" smtClean="0"/>
              <a:pPr/>
              <a:t>‹Nº›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85074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014534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301874" y="863600"/>
            <a:ext cx="2017808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319586" y="863600"/>
            <a:ext cx="2016126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335712" y="863600"/>
            <a:ext cx="2016126" cy="3168972"/>
          </a:xfrm>
          <a:solidFill>
            <a:schemeClr val="bg2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D600424-D6FA-466A-9C15-4E982415079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9" name="Text Placeholder 15"/>
          <p:cNvSpPr>
            <a:spLocks noGrp="1"/>
          </p:cNvSpPr>
          <p:nvPr>
            <p:ph type="body" sz="quarter" idx="29" hasCustomPrompt="1"/>
          </p:nvPr>
        </p:nvSpPr>
        <p:spPr>
          <a:xfrm>
            <a:off x="2301874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0" name="Text Placeholder 15"/>
          <p:cNvSpPr>
            <a:spLocks noGrp="1"/>
          </p:cNvSpPr>
          <p:nvPr>
            <p:ph type="body" sz="quarter" idx="30" hasCustomPrompt="1"/>
          </p:nvPr>
        </p:nvSpPr>
        <p:spPr>
          <a:xfrm>
            <a:off x="4319586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1" name="Text Placeholder 15"/>
          <p:cNvSpPr>
            <a:spLocks noGrp="1"/>
          </p:cNvSpPr>
          <p:nvPr>
            <p:ph type="body" sz="quarter" idx="31" hasCustomPrompt="1"/>
          </p:nvPr>
        </p:nvSpPr>
        <p:spPr>
          <a:xfrm>
            <a:off x="6335713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2952428"/>
      </p:ext>
    </p:extLst>
  </p:cSld>
  <p:clrMapOvr>
    <a:masterClrMapping/>
  </p:clrMapOvr>
  <p:transition spd="med">
    <p:fad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ARK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162824" y="0"/>
            <a:ext cx="3052614" cy="5184775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990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cubicBezTo>
                  <a:pt x="9997" y="3333"/>
                  <a:pt x="9993" y="6667"/>
                  <a:pt x="9990" y="10000"/>
                </a:cubicBezTo>
                <a:lnTo>
                  <a:pt x="0" y="1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0" y="0"/>
            <a:ext cx="9215438" cy="518477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rot="0" spcFirstLastPara="0" vert="horz" wrap="square" lIns="69109" tIns="34554" rIns="69109" bIns="3455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61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89978" y="550883"/>
            <a:ext cx="8425832" cy="565028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89976" y="1540087"/>
            <a:ext cx="8416631" cy="3265431"/>
          </a:xfrm>
          <a:noFill/>
        </p:spPr>
        <p:txBody>
          <a:bodyPr>
            <a:normAutofit/>
          </a:bodyPr>
          <a:lstStyle>
            <a:lvl1pPr>
              <a:defRPr sz="2117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9978" y="1115911"/>
            <a:ext cx="8425885" cy="424176"/>
          </a:xfrm>
        </p:spPr>
        <p:txBody>
          <a:bodyPr>
            <a:normAutofit/>
          </a:bodyPr>
          <a:lstStyle>
            <a:lvl1pPr>
              <a:defRPr sz="2419" b="1" i="0" baseline="0">
                <a:latin typeface="adineue PRO TT Light" panose="020B0303020201060004" pitchFamily="34" charset="77"/>
                <a:ea typeface="adineue PRO TT Light" panose="020B0303020201060004" pitchFamily="34" charset="77"/>
                <a:cs typeface="adineue PRO TT Light" panose="020B0303020201060004" pitchFamily="34" charset="77"/>
              </a:defRPr>
            </a:lvl1pPr>
          </a:lstStyle>
          <a:p>
            <a:pPr marL="172799" marR="0" lvl="0" indent="-172799" algn="l" defTabSz="691195" rtl="0" eaLnBrk="1" fontAlgn="auto" latinLnBrk="0" hangingPunct="1">
              <a:lnSpc>
                <a:spcPct val="90000"/>
              </a:lnSpc>
              <a:spcBef>
                <a:spcPts val="756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</a:t>
            </a:r>
          </a:p>
        </p:txBody>
      </p:sp>
    </p:spTree>
    <p:extLst>
      <p:ext uri="{BB962C8B-B14F-4D97-AF65-F5344CB8AC3E}">
        <p14:creationId xmlns:p14="http://schemas.microsoft.com/office/powerpoint/2010/main" val="2665727562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F3D46AF-B388-CF42-863A-380DDCF7A09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3052614" cy="5184775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899784"/>
            <a:ext cx="3052613" cy="1002150"/>
          </a:xfrm>
          <a:solidFill>
            <a:srgbClr val="006A7F">
              <a:alpha val="70000"/>
            </a:srgbClr>
          </a:solidFill>
          <a:ln w="19050">
            <a:noFill/>
          </a:ln>
        </p:spPr>
        <p:txBody>
          <a:bodyPr/>
          <a:lstStyle>
            <a:lvl1pPr algn="ctr">
              <a:defRPr b="1" i="0">
                <a:solidFill>
                  <a:srgbClr val="FFFFFF"/>
                </a:solidFill>
                <a:latin typeface="adineue PRO TT Black" panose="020B0A03020201060004" pitchFamily="34" charset="77"/>
                <a:ea typeface="adineue PRO TT Black" panose="020B0A03020201060004" pitchFamily="34" charset="77"/>
                <a:cs typeface="adineue PRO TT Black" panose="020B0A03020201060004" pitchFamily="34" charset="77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707120" y="523279"/>
            <a:ext cx="4874757" cy="377118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4333034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backdrop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215438" cy="5184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8598"/>
            <a:ext cx="8448466" cy="566048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 FOR THE SLIDE 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89976" y="1473903"/>
            <a:ext cx="8448467" cy="33316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2933508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ss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F70A7-803A-4942-8456-7573F9471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FEDC2-FAF3-534A-90C2-E094F99C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9C44E0-F615-C843-A60B-ED158CC4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86EEBC4-C9DB-C840-A36F-22DCF62E96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215438" cy="51847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your picture here for background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64793C-0DA7-A24D-861F-D5C30D9B1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4282241"/>
          </a:xfrm>
        </p:spPr>
        <p:txBody>
          <a:bodyPr>
            <a:normAutofit/>
          </a:bodyPr>
          <a:lstStyle>
            <a:lvl1pPr algn="ctr">
              <a:defRPr sz="3780"/>
            </a:lvl1pPr>
          </a:lstStyle>
          <a:p>
            <a:r>
              <a:rPr lang="en-US" dirty="0"/>
              <a:t>ENTER YOUR MESSAGE HERE</a:t>
            </a:r>
          </a:p>
        </p:txBody>
      </p:sp>
    </p:spTree>
    <p:extLst>
      <p:ext uri="{BB962C8B-B14F-4D97-AF65-F5344CB8AC3E}">
        <p14:creationId xmlns:p14="http://schemas.microsoft.com/office/powerpoint/2010/main" val="1892044566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tx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8390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tx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374089"/>
      </p:ext>
    </p:extLst>
  </p:cSld>
  <p:clrMapOvr>
    <a:masterClrMapping/>
  </p:clrMapOvr>
  <p:transition spd="med">
    <p:fad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adge of S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0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009734"/>
      </p:ext>
    </p:extLst>
  </p:cSld>
  <p:clrMapOvr>
    <a:masterClrMapping/>
  </p:clrMapOvr>
  <p:transition spd="med">
    <p:fad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igin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1E82C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75829768"/>
      </p:ext>
    </p:extLst>
  </p:cSld>
  <p:clrMapOvr>
    <a:masterClrMapping/>
  </p:clrMapOvr>
  <p:transition spd="med">
    <p:fad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Y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F3932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88228558"/>
      </p:ext>
    </p:extLst>
  </p:cSld>
  <p:clrMapOvr>
    <a:masterClrMapping/>
  </p:clrMapOvr>
  <p:transition spd="med">
    <p:fad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t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77717474"/>
      </p:ext>
    </p:extLst>
  </p:cSld>
  <p:clrMapOvr>
    <a:masterClrMapping/>
  </p:clrMapOvr>
  <p:transition spd="med">
    <p:fad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215438" cy="5184775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63238" y="864165"/>
            <a:ext cx="4032611" cy="864623"/>
          </a:xfrm>
        </p:spPr>
        <p:txBody>
          <a:bodyPr lIns="0" anchor="t"/>
          <a:lstStyle>
            <a:lvl1pPr algn="l">
              <a:lnSpc>
                <a:spcPct val="100000"/>
              </a:lnSpc>
              <a:defRPr sz="4000" b="0" i="0" cap="all" spc="0" baseline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016314" y="2016313"/>
            <a:ext cx="4895701" cy="2592200"/>
          </a:xfrm>
        </p:spPr>
        <p:txBody>
          <a:bodyPr anchor="t" anchorCtr="0"/>
          <a:lstStyle>
            <a:lvl1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None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2pPr>
            <a:lvl3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3pPr>
            <a:lvl4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4pPr>
            <a:lvl5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5pPr>
            <a:lvl6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6pPr>
            <a:lvl7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7pPr>
            <a:lvl8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8pPr>
            <a:lvl9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9pPr>
          </a:lstStyle>
          <a:p>
            <a:pPr lvl="0"/>
            <a:r>
              <a:rPr lang="en-US" noProof="0" dirty="0"/>
              <a:t>ADD AN AGENDA POINT HERE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96276"/>
      </p:ext>
    </p:extLst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umer Profile Ins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FF51A27-B862-46BA-B3AB-1AA3AA08923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grpSp>
        <p:nvGrpSpPr>
          <p:cNvPr id="9" name="Group 4"/>
          <p:cNvGrpSpPr>
            <a:grpSpLocks noChangeAspect="1"/>
          </p:cNvGrpSpPr>
          <p:nvPr userDrawn="1"/>
        </p:nvGrpSpPr>
        <p:grpSpPr bwMode="auto">
          <a:xfrm>
            <a:off x="574677" y="1152202"/>
            <a:ext cx="420686" cy="288925"/>
            <a:chOff x="760" y="163"/>
            <a:chExt cx="4288" cy="2945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760" y="163"/>
              <a:ext cx="4288" cy="2945"/>
            </a:xfrm>
            <a:custGeom>
              <a:avLst/>
              <a:gdLst>
                <a:gd name="T0" fmla="*/ 1818 w 1818"/>
                <a:gd name="T1" fmla="*/ 624 h 1249"/>
                <a:gd name="T2" fmla="*/ 912 w 1818"/>
                <a:gd name="T3" fmla="*/ 1249 h 1249"/>
                <a:gd name="T4" fmla="*/ 0 w 1818"/>
                <a:gd name="T5" fmla="*/ 624 h 1249"/>
                <a:gd name="T6" fmla="*/ 906 w 1818"/>
                <a:gd name="T7" fmla="*/ 0 h 1249"/>
                <a:gd name="T8" fmla="*/ 1818 w 1818"/>
                <a:gd name="T9" fmla="*/ 624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8" h="1249">
                  <a:moveTo>
                    <a:pt x="1818" y="624"/>
                  </a:moveTo>
                  <a:cubicBezTo>
                    <a:pt x="1818" y="624"/>
                    <a:pt x="1414" y="1249"/>
                    <a:pt x="912" y="1249"/>
                  </a:cubicBezTo>
                  <a:cubicBezTo>
                    <a:pt x="411" y="1249"/>
                    <a:pt x="0" y="624"/>
                    <a:pt x="0" y="624"/>
                  </a:cubicBezTo>
                  <a:cubicBezTo>
                    <a:pt x="0" y="624"/>
                    <a:pt x="404" y="0"/>
                    <a:pt x="906" y="0"/>
                  </a:cubicBezTo>
                  <a:cubicBezTo>
                    <a:pt x="1407" y="0"/>
                    <a:pt x="1818" y="624"/>
                    <a:pt x="1818" y="624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281" y="1009"/>
              <a:ext cx="1276" cy="1252"/>
            </a:xfrm>
            <a:custGeom>
              <a:avLst/>
              <a:gdLst>
                <a:gd name="T0" fmla="*/ 270 w 541"/>
                <a:gd name="T1" fmla="*/ 0 h 531"/>
                <a:gd name="T2" fmla="*/ 155 w 541"/>
                <a:gd name="T3" fmla="*/ 26 h 531"/>
                <a:gd name="T4" fmla="*/ 180 w 541"/>
                <a:gd name="T5" fmla="*/ 100 h 531"/>
                <a:gd name="T6" fmla="*/ 59 w 541"/>
                <a:gd name="T7" fmla="*/ 221 h 531"/>
                <a:gd name="T8" fmla="*/ 6 w 541"/>
                <a:gd name="T9" fmla="*/ 209 h 531"/>
                <a:gd name="T10" fmla="*/ 0 w 541"/>
                <a:gd name="T11" fmla="*/ 265 h 531"/>
                <a:gd name="T12" fmla="*/ 270 w 541"/>
                <a:gd name="T13" fmla="*/ 531 h 531"/>
                <a:gd name="T14" fmla="*/ 541 w 541"/>
                <a:gd name="T15" fmla="*/ 265 h 531"/>
                <a:gd name="T16" fmla="*/ 270 w 541"/>
                <a:gd name="T1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1" h="531">
                  <a:moveTo>
                    <a:pt x="270" y="0"/>
                  </a:moveTo>
                  <a:cubicBezTo>
                    <a:pt x="229" y="0"/>
                    <a:pt x="190" y="9"/>
                    <a:pt x="155" y="26"/>
                  </a:cubicBezTo>
                  <a:cubicBezTo>
                    <a:pt x="170" y="46"/>
                    <a:pt x="180" y="72"/>
                    <a:pt x="180" y="100"/>
                  </a:cubicBezTo>
                  <a:cubicBezTo>
                    <a:pt x="180" y="167"/>
                    <a:pt x="126" y="221"/>
                    <a:pt x="59" y="221"/>
                  </a:cubicBezTo>
                  <a:cubicBezTo>
                    <a:pt x="40" y="221"/>
                    <a:pt x="22" y="217"/>
                    <a:pt x="6" y="209"/>
                  </a:cubicBezTo>
                  <a:cubicBezTo>
                    <a:pt x="2" y="227"/>
                    <a:pt x="0" y="246"/>
                    <a:pt x="0" y="265"/>
                  </a:cubicBezTo>
                  <a:cubicBezTo>
                    <a:pt x="0" y="412"/>
                    <a:pt x="121" y="531"/>
                    <a:pt x="270" y="531"/>
                  </a:cubicBezTo>
                  <a:cubicBezTo>
                    <a:pt x="420" y="531"/>
                    <a:pt x="541" y="412"/>
                    <a:pt x="541" y="265"/>
                  </a:cubicBezTo>
                  <a:cubicBezTo>
                    <a:pt x="541" y="119"/>
                    <a:pt x="420" y="0"/>
                    <a:pt x="270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557" y="623"/>
              <a:ext cx="559" cy="2049"/>
            </a:xfrm>
            <a:custGeom>
              <a:avLst/>
              <a:gdLst>
                <a:gd name="T0" fmla="*/ 0 w 237"/>
                <a:gd name="T1" fmla="*/ 869 h 869"/>
                <a:gd name="T2" fmla="*/ 237 w 237"/>
                <a:gd name="T3" fmla="*/ 436 h 869"/>
                <a:gd name="T4" fmla="*/ 0 w 237"/>
                <a:gd name="T5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0" y="869"/>
                  </a:moveTo>
                  <a:cubicBezTo>
                    <a:pt x="142" y="790"/>
                    <a:pt x="237" y="617"/>
                    <a:pt x="237" y="436"/>
                  </a:cubicBezTo>
                  <a:cubicBezTo>
                    <a:pt x="237" y="254"/>
                    <a:pt x="142" y="79"/>
                    <a:pt x="0" y="0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692" y="623"/>
              <a:ext cx="558" cy="2049"/>
            </a:xfrm>
            <a:custGeom>
              <a:avLst/>
              <a:gdLst>
                <a:gd name="T0" fmla="*/ 237 w 237"/>
                <a:gd name="T1" fmla="*/ 0 h 869"/>
                <a:gd name="T2" fmla="*/ 0 w 237"/>
                <a:gd name="T3" fmla="*/ 436 h 869"/>
                <a:gd name="T4" fmla="*/ 237 w 237"/>
                <a:gd name="T5" fmla="*/ 869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237" y="0"/>
                  </a:moveTo>
                  <a:cubicBezTo>
                    <a:pt x="95" y="79"/>
                    <a:pt x="0" y="254"/>
                    <a:pt x="0" y="436"/>
                  </a:cubicBezTo>
                  <a:cubicBezTo>
                    <a:pt x="0" y="617"/>
                    <a:pt x="95" y="790"/>
                    <a:pt x="237" y="869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14" name="Group 11"/>
          <p:cNvGrpSpPr>
            <a:grpSpLocks noChangeAspect="1"/>
          </p:cNvGrpSpPr>
          <p:nvPr userDrawn="1"/>
        </p:nvGrpSpPr>
        <p:grpSpPr bwMode="auto">
          <a:xfrm>
            <a:off x="3167534" y="1152202"/>
            <a:ext cx="326213" cy="288928"/>
            <a:chOff x="1110" y="47"/>
            <a:chExt cx="3587" cy="3177"/>
          </a:xfrm>
        </p:grpSpPr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1110" y="535"/>
              <a:ext cx="3587" cy="2689"/>
            </a:xfrm>
            <a:custGeom>
              <a:avLst/>
              <a:gdLst>
                <a:gd name="T0" fmla="*/ 2447 w 3587"/>
                <a:gd name="T1" fmla="*/ 0 h 2689"/>
                <a:gd name="T2" fmla="*/ 3587 w 3587"/>
                <a:gd name="T3" fmla="*/ 0 h 2689"/>
                <a:gd name="T4" fmla="*/ 3587 w 3587"/>
                <a:gd name="T5" fmla="*/ 2689 h 2689"/>
                <a:gd name="T6" fmla="*/ 0 w 3587"/>
                <a:gd name="T7" fmla="*/ 2689 h 2689"/>
                <a:gd name="T8" fmla="*/ 0 w 3587"/>
                <a:gd name="T9" fmla="*/ 0 h 2689"/>
                <a:gd name="T10" fmla="*/ 1305 w 3587"/>
                <a:gd name="T11" fmla="*/ 0 h 2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7" h="2689">
                  <a:moveTo>
                    <a:pt x="2447" y="0"/>
                  </a:moveTo>
                  <a:lnTo>
                    <a:pt x="3587" y="0"/>
                  </a:lnTo>
                  <a:lnTo>
                    <a:pt x="3587" y="2689"/>
                  </a:lnTo>
                  <a:lnTo>
                    <a:pt x="0" y="2689"/>
                  </a:lnTo>
                  <a:lnTo>
                    <a:pt x="0" y="0"/>
                  </a:lnTo>
                  <a:lnTo>
                    <a:pt x="130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1516" y="1268"/>
              <a:ext cx="1305" cy="1548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1516" y="2331"/>
              <a:ext cx="1305" cy="485"/>
            </a:xfrm>
            <a:custGeom>
              <a:avLst/>
              <a:gdLst>
                <a:gd name="T0" fmla="*/ 277 w 553"/>
                <a:gd name="T1" fmla="*/ 206 h 206"/>
                <a:gd name="T2" fmla="*/ 553 w 553"/>
                <a:gd name="T3" fmla="*/ 206 h 206"/>
                <a:gd name="T4" fmla="*/ 553 w 553"/>
                <a:gd name="T5" fmla="*/ 88 h 206"/>
                <a:gd name="T6" fmla="*/ 277 w 553"/>
                <a:gd name="T7" fmla="*/ 0 h 206"/>
                <a:gd name="T8" fmla="*/ 0 w 553"/>
                <a:gd name="T9" fmla="*/ 88 h 206"/>
                <a:gd name="T10" fmla="*/ 0 w 553"/>
                <a:gd name="T11" fmla="*/ 206 h 206"/>
                <a:gd name="T12" fmla="*/ 277 w 553"/>
                <a:gd name="T13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3" h="206">
                  <a:moveTo>
                    <a:pt x="277" y="206"/>
                  </a:moveTo>
                  <a:cubicBezTo>
                    <a:pt x="553" y="206"/>
                    <a:pt x="553" y="206"/>
                    <a:pt x="553" y="206"/>
                  </a:cubicBezTo>
                  <a:cubicBezTo>
                    <a:pt x="553" y="88"/>
                    <a:pt x="553" y="88"/>
                    <a:pt x="553" y="88"/>
                  </a:cubicBezTo>
                  <a:cubicBezTo>
                    <a:pt x="540" y="74"/>
                    <a:pt x="405" y="0"/>
                    <a:pt x="277" y="0"/>
                  </a:cubicBezTo>
                  <a:cubicBezTo>
                    <a:pt x="149" y="0"/>
                    <a:pt x="13" y="74"/>
                    <a:pt x="0" y="88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277" y="206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1924" y="1513"/>
              <a:ext cx="491" cy="573"/>
            </a:xfrm>
            <a:custGeom>
              <a:avLst/>
              <a:gdLst>
                <a:gd name="T0" fmla="*/ 104 w 208"/>
                <a:gd name="T1" fmla="*/ 0 h 243"/>
                <a:gd name="T2" fmla="*/ 104 w 208"/>
                <a:gd name="T3" fmla="*/ 0 h 243"/>
                <a:gd name="T4" fmla="*/ 0 w 208"/>
                <a:gd name="T5" fmla="*/ 105 h 243"/>
                <a:gd name="T6" fmla="*/ 0 w 208"/>
                <a:gd name="T7" fmla="*/ 138 h 243"/>
                <a:gd name="T8" fmla="*/ 104 w 208"/>
                <a:gd name="T9" fmla="*/ 243 h 243"/>
                <a:gd name="T10" fmla="*/ 104 w 208"/>
                <a:gd name="T11" fmla="*/ 243 h 243"/>
                <a:gd name="T12" fmla="*/ 208 w 208"/>
                <a:gd name="T13" fmla="*/ 138 h 243"/>
                <a:gd name="T14" fmla="*/ 208 w 208"/>
                <a:gd name="T15" fmla="*/ 105 h 243"/>
                <a:gd name="T16" fmla="*/ 104 w 208"/>
                <a:gd name="T17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43">
                  <a:moveTo>
                    <a:pt x="104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96"/>
                    <a:pt x="47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61" y="243"/>
                    <a:pt x="208" y="196"/>
                    <a:pt x="208" y="138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47"/>
                    <a:pt x="161" y="0"/>
                    <a:pt x="104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9" name="Line 16"/>
            <p:cNvSpPr>
              <a:spLocks noChangeShapeType="1"/>
            </p:cNvSpPr>
            <p:nvPr/>
          </p:nvSpPr>
          <p:spPr bwMode="auto">
            <a:xfrm>
              <a:off x="3229" y="1595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0" name="Line 17"/>
            <p:cNvSpPr>
              <a:spLocks noChangeShapeType="1"/>
            </p:cNvSpPr>
            <p:nvPr/>
          </p:nvSpPr>
          <p:spPr bwMode="auto">
            <a:xfrm>
              <a:off x="3229" y="1921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>
              <a:off x="3229" y="2246"/>
              <a:ext cx="571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2333" y="862"/>
              <a:ext cx="130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 flipH="1">
              <a:off x="2007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3800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5" name="Rectangle 22"/>
            <p:cNvSpPr>
              <a:spLocks noChangeArrowheads="1"/>
            </p:cNvSpPr>
            <p:nvPr/>
          </p:nvSpPr>
          <p:spPr bwMode="auto">
            <a:xfrm>
              <a:off x="2658" y="47"/>
              <a:ext cx="654" cy="815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26" name="Group 25"/>
          <p:cNvGrpSpPr>
            <a:grpSpLocks noChangeAspect="1"/>
          </p:cNvGrpSpPr>
          <p:nvPr userDrawn="1"/>
        </p:nvGrpSpPr>
        <p:grpSpPr bwMode="auto">
          <a:xfrm>
            <a:off x="5759868" y="1076461"/>
            <a:ext cx="259934" cy="364666"/>
            <a:chOff x="1875" y="24852"/>
            <a:chExt cx="2050" cy="364666"/>
          </a:xfrm>
        </p:grpSpPr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260" y="24852"/>
              <a:ext cx="1280" cy="73035"/>
            </a:xfrm>
            <a:custGeom>
              <a:avLst/>
              <a:gdLst>
                <a:gd name="T0" fmla="*/ 347 w 542"/>
                <a:gd name="T1" fmla="*/ 108 h 244"/>
                <a:gd name="T2" fmla="*/ 352 w 542"/>
                <a:gd name="T3" fmla="*/ 81 h 244"/>
                <a:gd name="T4" fmla="*/ 271 w 542"/>
                <a:gd name="T5" fmla="*/ 0 h 244"/>
                <a:gd name="T6" fmla="*/ 190 w 542"/>
                <a:gd name="T7" fmla="*/ 81 h 244"/>
                <a:gd name="T8" fmla="*/ 195 w 542"/>
                <a:gd name="T9" fmla="*/ 108 h 244"/>
                <a:gd name="T10" fmla="*/ 0 w 542"/>
                <a:gd name="T11" fmla="*/ 108 h 244"/>
                <a:gd name="T12" fmla="*/ 0 w 542"/>
                <a:gd name="T13" fmla="*/ 244 h 244"/>
                <a:gd name="T14" fmla="*/ 542 w 542"/>
                <a:gd name="T15" fmla="*/ 244 h 244"/>
                <a:gd name="T16" fmla="*/ 542 w 542"/>
                <a:gd name="T17" fmla="*/ 108 h 244"/>
                <a:gd name="T18" fmla="*/ 347 w 542"/>
                <a:gd name="T19" fmla="*/ 10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2" h="244">
                  <a:moveTo>
                    <a:pt x="347" y="108"/>
                  </a:moveTo>
                  <a:cubicBezTo>
                    <a:pt x="350" y="100"/>
                    <a:pt x="352" y="91"/>
                    <a:pt x="352" y="81"/>
                  </a:cubicBezTo>
                  <a:cubicBezTo>
                    <a:pt x="352" y="36"/>
                    <a:pt x="316" y="0"/>
                    <a:pt x="271" y="0"/>
                  </a:cubicBezTo>
                  <a:cubicBezTo>
                    <a:pt x="226" y="0"/>
                    <a:pt x="190" y="36"/>
                    <a:pt x="190" y="81"/>
                  </a:cubicBezTo>
                  <a:cubicBezTo>
                    <a:pt x="190" y="91"/>
                    <a:pt x="192" y="100"/>
                    <a:pt x="195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542" y="244"/>
                    <a:pt x="542" y="244"/>
                    <a:pt x="542" y="244"/>
                  </a:cubicBezTo>
                  <a:cubicBezTo>
                    <a:pt x="542" y="108"/>
                    <a:pt x="542" y="108"/>
                    <a:pt x="542" y="108"/>
                  </a:cubicBezTo>
                  <a:lnTo>
                    <a:pt x="347" y="108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1875" y="73669"/>
              <a:ext cx="2050" cy="315849"/>
            </a:xfrm>
            <a:custGeom>
              <a:avLst/>
              <a:gdLst>
                <a:gd name="T0" fmla="*/ 1665 w 2050"/>
                <a:gd name="T1" fmla="*/ 0 h 2491"/>
                <a:gd name="T2" fmla="*/ 2050 w 2050"/>
                <a:gd name="T3" fmla="*/ 0 h 2491"/>
                <a:gd name="T4" fmla="*/ 2050 w 2050"/>
                <a:gd name="T5" fmla="*/ 2491 h 2491"/>
                <a:gd name="T6" fmla="*/ 0 w 2050"/>
                <a:gd name="T7" fmla="*/ 2491 h 2491"/>
                <a:gd name="T8" fmla="*/ 0 w 2050"/>
                <a:gd name="T9" fmla="*/ 0 h 2491"/>
                <a:gd name="T10" fmla="*/ 385 w 2050"/>
                <a:gd name="T11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0" h="2491">
                  <a:moveTo>
                    <a:pt x="1665" y="0"/>
                  </a:moveTo>
                  <a:lnTo>
                    <a:pt x="2050" y="0"/>
                  </a:lnTo>
                  <a:lnTo>
                    <a:pt x="2050" y="2491"/>
                  </a:lnTo>
                  <a:lnTo>
                    <a:pt x="0" y="2491"/>
                  </a:lnTo>
                  <a:lnTo>
                    <a:pt x="0" y="0"/>
                  </a:lnTo>
                  <a:lnTo>
                    <a:pt x="38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196" y="154565"/>
              <a:ext cx="513" cy="64920"/>
            </a:xfrm>
            <a:custGeom>
              <a:avLst/>
              <a:gdLst>
                <a:gd name="T0" fmla="*/ 513 w 513"/>
                <a:gd name="T1" fmla="*/ 382 h 512"/>
                <a:gd name="T2" fmla="*/ 513 w 513"/>
                <a:gd name="T3" fmla="*/ 512 h 512"/>
                <a:gd name="T4" fmla="*/ 0 w 513"/>
                <a:gd name="T5" fmla="*/ 512 h 512"/>
                <a:gd name="T6" fmla="*/ 0 w 513"/>
                <a:gd name="T7" fmla="*/ 0 h 512"/>
                <a:gd name="T8" fmla="*/ 319 w 513"/>
                <a:gd name="T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2">
                  <a:moveTo>
                    <a:pt x="513" y="382"/>
                  </a:moveTo>
                  <a:lnTo>
                    <a:pt x="513" y="512"/>
                  </a:lnTo>
                  <a:lnTo>
                    <a:pt x="0" y="512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388" y="150380"/>
              <a:ext cx="479" cy="44632"/>
            </a:xfrm>
            <a:custGeom>
              <a:avLst/>
              <a:gdLst>
                <a:gd name="T0" fmla="*/ 0 w 479"/>
                <a:gd name="T1" fmla="*/ 224 h 352"/>
                <a:gd name="T2" fmla="*/ 127 w 479"/>
                <a:gd name="T3" fmla="*/ 352 h 352"/>
                <a:gd name="T4" fmla="*/ 479 w 479"/>
                <a:gd name="T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2">
                  <a:moveTo>
                    <a:pt x="0" y="224"/>
                  </a:moveTo>
                  <a:lnTo>
                    <a:pt x="127" y="352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196" y="267920"/>
              <a:ext cx="513" cy="64793"/>
            </a:xfrm>
            <a:custGeom>
              <a:avLst/>
              <a:gdLst>
                <a:gd name="T0" fmla="*/ 513 w 513"/>
                <a:gd name="T1" fmla="*/ 384 h 511"/>
                <a:gd name="T2" fmla="*/ 513 w 513"/>
                <a:gd name="T3" fmla="*/ 511 h 511"/>
                <a:gd name="T4" fmla="*/ 0 w 513"/>
                <a:gd name="T5" fmla="*/ 511 h 511"/>
                <a:gd name="T6" fmla="*/ 0 w 513"/>
                <a:gd name="T7" fmla="*/ 0 h 511"/>
                <a:gd name="T8" fmla="*/ 319 w 513"/>
                <a:gd name="T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1">
                  <a:moveTo>
                    <a:pt x="513" y="384"/>
                  </a:moveTo>
                  <a:lnTo>
                    <a:pt x="513" y="511"/>
                  </a:lnTo>
                  <a:lnTo>
                    <a:pt x="0" y="511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2388" y="263990"/>
              <a:ext cx="479" cy="44505"/>
            </a:xfrm>
            <a:custGeom>
              <a:avLst/>
              <a:gdLst>
                <a:gd name="T0" fmla="*/ 0 w 479"/>
                <a:gd name="T1" fmla="*/ 224 h 351"/>
                <a:gd name="T2" fmla="*/ 127 w 479"/>
                <a:gd name="T3" fmla="*/ 351 h 351"/>
                <a:gd name="T4" fmla="*/ 479 w 479"/>
                <a:gd name="T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1">
                  <a:moveTo>
                    <a:pt x="0" y="224"/>
                  </a:moveTo>
                  <a:lnTo>
                    <a:pt x="127" y="351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3" name="Line 32"/>
            <p:cNvSpPr>
              <a:spLocks noChangeShapeType="1"/>
            </p:cNvSpPr>
            <p:nvPr/>
          </p:nvSpPr>
          <p:spPr bwMode="auto">
            <a:xfrm>
              <a:off x="3028" y="170794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4" name="Line 33"/>
            <p:cNvSpPr>
              <a:spLocks noChangeShapeType="1"/>
            </p:cNvSpPr>
            <p:nvPr/>
          </p:nvSpPr>
          <p:spPr bwMode="auto">
            <a:xfrm>
              <a:off x="3028" y="203001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028" y="284277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6" name="Line 35"/>
            <p:cNvSpPr>
              <a:spLocks noChangeShapeType="1"/>
            </p:cNvSpPr>
            <p:nvPr/>
          </p:nvSpPr>
          <p:spPr bwMode="auto">
            <a:xfrm>
              <a:off x="3028" y="316822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sp>
        <p:nvSpPr>
          <p:cNvPr id="40" name="Text Placeholder 39"/>
          <p:cNvSpPr>
            <a:spLocks noGrp="1"/>
          </p:cNvSpPr>
          <p:nvPr>
            <p:ph type="body" sz="quarter" idx="13"/>
          </p:nvPr>
        </p:nvSpPr>
        <p:spPr>
          <a:xfrm>
            <a:off x="574675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4"/>
          </p:nvPr>
        </p:nvSpPr>
        <p:spPr>
          <a:xfrm>
            <a:off x="3166781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2" name="Text Placeholder 39"/>
          <p:cNvSpPr>
            <a:spLocks noGrp="1"/>
          </p:cNvSpPr>
          <p:nvPr>
            <p:ph type="body" sz="quarter" idx="15"/>
          </p:nvPr>
        </p:nvSpPr>
        <p:spPr>
          <a:xfrm>
            <a:off x="5759867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54526"/>
      </p:ext>
    </p:extLst>
  </p:cSld>
  <p:clrMapOvr>
    <a:masterClrMapping/>
  </p:clrMapOvr>
  <p:transition spd="med">
    <p:fad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/ Foc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4675" y="576264"/>
            <a:ext cx="8064500" cy="4032250"/>
          </a:xfrm>
          <a:custGeom>
            <a:avLst/>
            <a:gdLst/>
            <a:ahLst/>
            <a:cxnLst/>
            <a:rect l="l" t="t" r="r" b="b"/>
            <a:pathLst>
              <a:path w="8064500" h="4032119">
                <a:moveTo>
                  <a:pt x="0" y="0"/>
                </a:moveTo>
                <a:lnTo>
                  <a:pt x="8064500" y="0"/>
                </a:lnTo>
                <a:lnTo>
                  <a:pt x="8064500" y="4032119"/>
                </a:lnTo>
                <a:lnTo>
                  <a:pt x="0" y="403211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439862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382222"/>
      </p:ext>
    </p:extLst>
  </p:cSld>
  <p:clrMapOvr>
    <a:masterClrMapping/>
  </p:clrMapOvr>
  <p:transition spd="med">
    <p:fad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eging /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05216" y="105206"/>
            <a:ext cx="9005007" cy="4974364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701800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649322"/>
      </p:ext>
    </p:extLst>
  </p:cSld>
  <p:clrMapOvr>
    <a:masterClrMapping/>
  </p:clrMapOvr>
  <p:transition spd="med">
    <p:fad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926"/>
            <a:ext cx="4896379" cy="574674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FDD01503-22A4-403B-8745-CA957BB7E5C9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62320"/>
      </p:ext>
    </p:extLst>
  </p:cSld>
  <p:clrMapOvr>
    <a:masterClrMapping/>
  </p:clrMapOvr>
  <p:transition spd="med">
    <p:fad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>
              <a:defRPr/>
            </a:pPr>
            <a:fld id="{6219B26A-72D6-46AB-957C-CB3555B627B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574675" y="1152525"/>
            <a:ext cx="7488238" cy="34559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88992515"/>
      </p:ext>
    </p:extLst>
  </p:cSld>
  <p:clrMapOvr>
    <a:masterClrMapping/>
  </p:clrMapOvr>
  <p:transition spd="med">
    <p:fad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59451" y="0"/>
            <a:ext cx="345598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4895983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4" y="1152524"/>
            <a:ext cx="4608513" cy="3456121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B0133289-A846-47F9-A094-30208F0EF75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728966"/>
      </p:ext>
    </p:extLst>
  </p:cSld>
  <p:clrMapOvr>
    <a:masterClrMapping/>
  </p:clrMapOvr>
  <p:transition spd="med">
    <p:fade/>
  </p:transition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032250" y="1"/>
            <a:ext cx="51831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5" y="288926"/>
            <a:ext cx="3455988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5" y="1152525"/>
            <a:ext cx="3168650" cy="3455988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5A855478-103E-4A15-A06C-B6A6DBC795D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713595"/>
      </p:ext>
    </p:extLst>
  </p:cSld>
  <p:clrMapOvr>
    <a:masterClrMapping/>
  </p:clrMapOvr>
  <p:transition spd="med">
    <p:fade/>
  </p:transition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2 Images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895850" y="1"/>
            <a:ext cx="43195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319719" y="864393"/>
            <a:ext cx="3743193" cy="34567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3168650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>
              <a:defRPr/>
            </a:pPr>
            <a:fld id="{A1CF80AE-C039-4C0F-B7F7-744615D460C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518306"/>
      </p:ext>
    </p:extLst>
  </p:cSld>
  <p:clrMapOvr>
    <a:masterClrMapping/>
  </p:clrMapOvr>
  <p:transition spd="med">
    <p:fade/>
  </p:transition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+ Im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183188" y="397"/>
            <a:ext cx="4032249" cy="259199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4033044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5183717" y="2592389"/>
            <a:ext cx="4031721" cy="259199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pPr>
              <a:defRPr/>
            </a:pPr>
            <a:fld id="{F058C083-5DF4-47A4-9A6A-7E7327E1521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500759"/>
      </p:ext>
    </p:extLst>
  </p:cSld>
  <p:clrMapOvr>
    <a:masterClrMapping/>
  </p:clrMapOvr>
  <p:transition spd="med">
    <p:fade/>
  </p:transition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396"/>
            <a:ext cx="2881311" cy="259265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397"/>
            <a:ext cx="2303726" cy="259199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3455988" cy="2591990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A3146551-EF0D-4D56-AF87-5F1A8BE5BBC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974029"/>
      </p:ext>
    </p:extLst>
  </p:cSld>
  <p:clrMapOvr>
    <a:masterClrMapping/>
  </p:clrMapOvr>
  <p:transition spd="med">
    <p:fade/>
  </p:transition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183188" y="1"/>
            <a:ext cx="4032250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576263"/>
            <a:ext cx="1439994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590535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1FDE4756-E33A-4C1F-BC3E-1C3AA533B33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010230"/>
      </p:ext>
    </p:extLst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319588" y="397"/>
            <a:ext cx="4896510" cy="5184378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C1DC3B7-A91E-4D34-8BC9-939427960AE7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493421"/>
      </p:ext>
    </p:extLst>
  </p:cSld>
  <p:clrMapOvr>
    <a:masterClrMapping/>
  </p:clrMapOvr>
  <p:transition spd="med">
    <p:fad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1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67E8BCD-FC54-4196-80B4-2016F74DAB0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6623050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47211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9000128"/>
      </p:ext>
    </p:extLst>
  </p:cSld>
  <p:clrMapOvr>
    <a:masterClrMapping/>
  </p:clrMapOvr>
  <p:transition spd="med">
    <p:fade/>
  </p:transition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239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70E090-8CB9-4EE9-B982-AFDEE7ABCC6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2014175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63238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5255841"/>
      </p:ext>
    </p:extLst>
  </p:cSld>
  <p:clrMapOvr>
    <a:masterClrMapping/>
  </p:clrMapOvr>
  <p:transition spd="med">
    <p:fade/>
  </p:transition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608514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048375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7775578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608512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5582F08-8093-47A1-9970-B8AD2538824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863600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63432731"/>
      </p:ext>
    </p:extLst>
  </p:cSld>
  <p:clrMapOvr>
    <a:masterClrMapping/>
  </p:clrMapOvr>
  <p:transition spd="med">
    <p:fade/>
  </p:transition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0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1439863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3167063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9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9AF21428-3AAB-4E23-87D9-A7754449DCE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47219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7285741"/>
      </p:ext>
    </p:extLst>
  </p:cSld>
  <p:clrMapOvr>
    <a:masterClrMapping/>
  </p:clrMapOvr>
  <p:transition spd="med">
    <p:fade/>
  </p:transition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591858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879726" y="863600"/>
            <a:ext cx="2590802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471055" y="863600"/>
            <a:ext cx="2593108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0C699BB-0588-4A44-9E07-059F8FE8B73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26" hasCustomPrompt="1"/>
          </p:nvPr>
        </p:nvSpPr>
        <p:spPr>
          <a:xfrm>
            <a:off x="287972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27" hasCustomPrompt="1"/>
          </p:nvPr>
        </p:nvSpPr>
        <p:spPr>
          <a:xfrm>
            <a:off x="547171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40802674"/>
      </p:ext>
    </p:extLst>
  </p:cSld>
  <p:clrMapOvr>
    <a:masterClrMapping/>
  </p:clrMapOvr>
  <p:transition spd="med">
    <p:fade/>
  </p:transition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014534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301874" y="863600"/>
            <a:ext cx="2017808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319586" y="863600"/>
            <a:ext cx="2016126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335712" y="863600"/>
            <a:ext cx="2016126" cy="3168972"/>
          </a:xfrm>
          <a:solidFill>
            <a:schemeClr val="bg2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D600424-D6FA-466A-9C15-4E982415079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9" name="Text Placeholder 15"/>
          <p:cNvSpPr>
            <a:spLocks noGrp="1"/>
          </p:cNvSpPr>
          <p:nvPr>
            <p:ph type="body" sz="quarter" idx="29" hasCustomPrompt="1"/>
          </p:nvPr>
        </p:nvSpPr>
        <p:spPr>
          <a:xfrm>
            <a:off x="2301874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0" name="Text Placeholder 15"/>
          <p:cNvSpPr>
            <a:spLocks noGrp="1"/>
          </p:cNvSpPr>
          <p:nvPr>
            <p:ph type="body" sz="quarter" idx="30" hasCustomPrompt="1"/>
          </p:nvPr>
        </p:nvSpPr>
        <p:spPr>
          <a:xfrm>
            <a:off x="4319586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1" name="Text Placeholder 15"/>
          <p:cNvSpPr>
            <a:spLocks noGrp="1"/>
          </p:cNvSpPr>
          <p:nvPr>
            <p:ph type="body" sz="quarter" idx="31" hasCustomPrompt="1"/>
          </p:nvPr>
        </p:nvSpPr>
        <p:spPr>
          <a:xfrm>
            <a:off x="6335713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540921774"/>
      </p:ext>
    </p:extLst>
  </p:cSld>
  <p:clrMapOvr>
    <a:masterClrMapping/>
  </p:clrMapOvr>
  <p:transition spd="med">
    <p:fade/>
  </p:transition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umer Profile Ins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FF51A27-B862-46BA-B3AB-1AA3AA08923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grpSp>
        <p:nvGrpSpPr>
          <p:cNvPr id="9" name="Group 4"/>
          <p:cNvGrpSpPr>
            <a:grpSpLocks noChangeAspect="1"/>
          </p:cNvGrpSpPr>
          <p:nvPr userDrawn="1"/>
        </p:nvGrpSpPr>
        <p:grpSpPr bwMode="auto">
          <a:xfrm>
            <a:off x="574677" y="1152202"/>
            <a:ext cx="420686" cy="288925"/>
            <a:chOff x="760" y="163"/>
            <a:chExt cx="4288" cy="2945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760" y="163"/>
              <a:ext cx="4288" cy="2945"/>
            </a:xfrm>
            <a:custGeom>
              <a:avLst/>
              <a:gdLst>
                <a:gd name="T0" fmla="*/ 1818 w 1818"/>
                <a:gd name="T1" fmla="*/ 624 h 1249"/>
                <a:gd name="T2" fmla="*/ 912 w 1818"/>
                <a:gd name="T3" fmla="*/ 1249 h 1249"/>
                <a:gd name="T4" fmla="*/ 0 w 1818"/>
                <a:gd name="T5" fmla="*/ 624 h 1249"/>
                <a:gd name="T6" fmla="*/ 906 w 1818"/>
                <a:gd name="T7" fmla="*/ 0 h 1249"/>
                <a:gd name="T8" fmla="*/ 1818 w 1818"/>
                <a:gd name="T9" fmla="*/ 624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8" h="1249">
                  <a:moveTo>
                    <a:pt x="1818" y="624"/>
                  </a:moveTo>
                  <a:cubicBezTo>
                    <a:pt x="1818" y="624"/>
                    <a:pt x="1414" y="1249"/>
                    <a:pt x="912" y="1249"/>
                  </a:cubicBezTo>
                  <a:cubicBezTo>
                    <a:pt x="411" y="1249"/>
                    <a:pt x="0" y="624"/>
                    <a:pt x="0" y="624"/>
                  </a:cubicBezTo>
                  <a:cubicBezTo>
                    <a:pt x="0" y="624"/>
                    <a:pt x="404" y="0"/>
                    <a:pt x="906" y="0"/>
                  </a:cubicBezTo>
                  <a:cubicBezTo>
                    <a:pt x="1407" y="0"/>
                    <a:pt x="1818" y="624"/>
                    <a:pt x="1818" y="624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281" y="1009"/>
              <a:ext cx="1276" cy="1252"/>
            </a:xfrm>
            <a:custGeom>
              <a:avLst/>
              <a:gdLst>
                <a:gd name="T0" fmla="*/ 270 w 541"/>
                <a:gd name="T1" fmla="*/ 0 h 531"/>
                <a:gd name="T2" fmla="*/ 155 w 541"/>
                <a:gd name="T3" fmla="*/ 26 h 531"/>
                <a:gd name="T4" fmla="*/ 180 w 541"/>
                <a:gd name="T5" fmla="*/ 100 h 531"/>
                <a:gd name="T6" fmla="*/ 59 w 541"/>
                <a:gd name="T7" fmla="*/ 221 h 531"/>
                <a:gd name="T8" fmla="*/ 6 w 541"/>
                <a:gd name="T9" fmla="*/ 209 h 531"/>
                <a:gd name="T10" fmla="*/ 0 w 541"/>
                <a:gd name="T11" fmla="*/ 265 h 531"/>
                <a:gd name="T12" fmla="*/ 270 w 541"/>
                <a:gd name="T13" fmla="*/ 531 h 531"/>
                <a:gd name="T14" fmla="*/ 541 w 541"/>
                <a:gd name="T15" fmla="*/ 265 h 531"/>
                <a:gd name="T16" fmla="*/ 270 w 541"/>
                <a:gd name="T1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1" h="531">
                  <a:moveTo>
                    <a:pt x="270" y="0"/>
                  </a:moveTo>
                  <a:cubicBezTo>
                    <a:pt x="229" y="0"/>
                    <a:pt x="190" y="9"/>
                    <a:pt x="155" y="26"/>
                  </a:cubicBezTo>
                  <a:cubicBezTo>
                    <a:pt x="170" y="46"/>
                    <a:pt x="180" y="72"/>
                    <a:pt x="180" y="100"/>
                  </a:cubicBezTo>
                  <a:cubicBezTo>
                    <a:pt x="180" y="167"/>
                    <a:pt x="126" y="221"/>
                    <a:pt x="59" y="221"/>
                  </a:cubicBezTo>
                  <a:cubicBezTo>
                    <a:pt x="40" y="221"/>
                    <a:pt x="22" y="217"/>
                    <a:pt x="6" y="209"/>
                  </a:cubicBezTo>
                  <a:cubicBezTo>
                    <a:pt x="2" y="227"/>
                    <a:pt x="0" y="246"/>
                    <a:pt x="0" y="265"/>
                  </a:cubicBezTo>
                  <a:cubicBezTo>
                    <a:pt x="0" y="412"/>
                    <a:pt x="121" y="531"/>
                    <a:pt x="270" y="531"/>
                  </a:cubicBezTo>
                  <a:cubicBezTo>
                    <a:pt x="420" y="531"/>
                    <a:pt x="541" y="412"/>
                    <a:pt x="541" y="265"/>
                  </a:cubicBezTo>
                  <a:cubicBezTo>
                    <a:pt x="541" y="119"/>
                    <a:pt x="420" y="0"/>
                    <a:pt x="270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557" y="623"/>
              <a:ext cx="559" cy="2049"/>
            </a:xfrm>
            <a:custGeom>
              <a:avLst/>
              <a:gdLst>
                <a:gd name="T0" fmla="*/ 0 w 237"/>
                <a:gd name="T1" fmla="*/ 869 h 869"/>
                <a:gd name="T2" fmla="*/ 237 w 237"/>
                <a:gd name="T3" fmla="*/ 436 h 869"/>
                <a:gd name="T4" fmla="*/ 0 w 237"/>
                <a:gd name="T5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0" y="869"/>
                  </a:moveTo>
                  <a:cubicBezTo>
                    <a:pt x="142" y="790"/>
                    <a:pt x="237" y="617"/>
                    <a:pt x="237" y="436"/>
                  </a:cubicBezTo>
                  <a:cubicBezTo>
                    <a:pt x="237" y="254"/>
                    <a:pt x="142" y="79"/>
                    <a:pt x="0" y="0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692" y="623"/>
              <a:ext cx="558" cy="2049"/>
            </a:xfrm>
            <a:custGeom>
              <a:avLst/>
              <a:gdLst>
                <a:gd name="T0" fmla="*/ 237 w 237"/>
                <a:gd name="T1" fmla="*/ 0 h 869"/>
                <a:gd name="T2" fmla="*/ 0 w 237"/>
                <a:gd name="T3" fmla="*/ 436 h 869"/>
                <a:gd name="T4" fmla="*/ 237 w 237"/>
                <a:gd name="T5" fmla="*/ 869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237" y="0"/>
                  </a:moveTo>
                  <a:cubicBezTo>
                    <a:pt x="95" y="79"/>
                    <a:pt x="0" y="254"/>
                    <a:pt x="0" y="436"/>
                  </a:cubicBezTo>
                  <a:cubicBezTo>
                    <a:pt x="0" y="617"/>
                    <a:pt x="95" y="790"/>
                    <a:pt x="237" y="869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14" name="Group 11"/>
          <p:cNvGrpSpPr>
            <a:grpSpLocks noChangeAspect="1"/>
          </p:cNvGrpSpPr>
          <p:nvPr userDrawn="1"/>
        </p:nvGrpSpPr>
        <p:grpSpPr bwMode="auto">
          <a:xfrm>
            <a:off x="3167534" y="1152202"/>
            <a:ext cx="326213" cy="288928"/>
            <a:chOff x="1110" y="47"/>
            <a:chExt cx="3587" cy="3177"/>
          </a:xfrm>
        </p:grpSpPr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1110" y="535"/>
              <a:ext cx="3587" cy="2689"/>
            </a:xfrm>
            <a:custGeom>
              <a:avLst/>
              <a:gdLst>
                <a:gd name="T0" fmla="*/ 2447 w 3587"/>
                <a:gd name="T1" fmla="*/ 0 h 2689"/>
                <a:gd name="T2" fmla="*/ 3587 w 3587"/>
                <a:gd name="T3" fmla="*/ 0 h 2689"/>
                <a:gd name="T4" fmla="*/ 3587 w 3587"/>
                <a:gd name="T5" fmla="*/ 2689 h 2689"/>
                <a:gd name="T6" fmla="*/ 0 w 3587"/>
                <a:gd name="T7" fmla="*/ 2689 h 2689"/>
                <a:gd name="T8" fmla="*/ 0 w 3587"/>
                <a:gd name="T9" fmla="*/ 0 h 2689"/>
                <a:gd name="T10" fmla="*/ 1305 w 3587"/>
                <a:gd name="T11" fmla="*/ 0 h 2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7" h="2689">
                  <a:moveTo>
                    <a:pt x="2447" y="0"/>
                  </a:moveTo>
                  <a:lnTo>
                    <a:pt x="3587" y="0"/>
                  </a:lnTo>
                  <a:lnTo>
                    <a:pt x="3587" y="2689"/>
                  </a:lnTo>
                  <a:lnTo>
                    <a:pt x="0" y="2689"/>
                  </a:lnTo>
                  <a:lnTo>
                    <a:pt x="0" y="0"/>
                  </a:lnTo>
                  <a:lnTo>
                    <a:pt x="130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1516" y="1268"/>
              <a:ext cx="1305" cy="1548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1516" y="2331"/>
              <a:ext cx="1305" cy="485"/>
            </a:xfrm>
            <a:custGeom>
              <a:avLst/>
              <a:gdLst>
                <a:gd name="T0" fmla="*/ 277 w 553"/>
                <a:gd name="T1" fmla="*/ 206 h 206"/>
                <a:gd name="T2" fmla="*/ 553 w 553"/>
                <a:gd name="T3" fmla="*/ 206 h 206"/>
                <a:gd name="T4" fmla="*/ 553 w 553"/>
                <a:gd name="T5" fmla="*/ 88 h 206"/>
                <a:gd name="T6" fmla="*/ 277 w 553"/>
                <a:gd name="T7" fmla="*/ 0 h 206"/>
                <a:gd name="T8" fmla="*/ 0 w 553"/>
                <a:gd name="T9" fmla="*/ 88 h 206"/>
                <a:gd name="T10" fmla="*/ 0 w 553"/>
                <a:gd name="T11" fmla="*/ 206 h 206"/>
                <a:gd name="T12" fmla="*/ 277 w 553"/>
                <a:gd name="T13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3" h="206">
                  <a:moveTo>
                    <a:pt x="277" y="206"/>
                  </a:moveTo>
                  <a:cubicBezTo>
                    <a:pt x="553" y="206"/>
                    <a:pt x="553" y="206"/>
                    <a:pt x="553" y="206"/>
                  </a:cubicBezTo>
                  <a:cubicBezTo>
                    <a:pt x="553" y="88"/>
                    <a:pt x="553" y="88"/>
                    <a:pt x="553" y="88"/>
                  </a:cubicBezTo>
                  <a:cubicBezTo>
                    <a:pt x="540" y="74"/>
                    <a:pt x="405" y="0"/>
                    <a:pt x="277" y="0"/>
                  </a:cubicBezTo>
                  <a:cubicBezTo>
                    <a:pt x="149" y="0"/>
                    <a:pt x="13" y="74"/>
                    <a:pt x="0" y="88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277" y="206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1924" y="1513"/>
              <a:ext cx="491" cy="573"/>
            </a:xfrm>
            <a:custGeom>
              <a:avLst/>
              <a:gdLst>
                <a:gd name="T0" fmla="*/ 104 w 208"/>
                <a:gd name="T1" fmla="*/ 0 h 243"/>
                <a:gd name="T2" fmla="*/ 104 w 208"/>
                <a:gd name="T3" fmla="*/ 0 h 243"/>
                <a:gd name="T4" fmla="*/ 0 w 208"/>
                <a:gd name="T5" fmla="*/ 105 h 243"/>
                <a:gd name="T6" fmla="*/ 0 w 208"/>
                <a:gd name="T7" fmla="*/ 138 h 243"/>
                <a:gd name="T8" fmla="*/ 104 w 208"/>
                <a:gd name="T9" fmla="*/ 243 h 243"/>
                <a:gd name="T10" fmla="*/ 104 w 208"/>
                <a:gd name="T11" fmla="*/ 243 h 243"/>
                <a:gd name="T12" fmla="*/ 208 w 208"/>
                <a:gd name="T13" fmla="*/ 138 h 243"/>
                <a:gd name="T14" fmla="*/ 208 w 208"/>
                <a:gd name="T15" fmla="*/ 105 h 243"/>
                <a:gd name="T16" fmla="*/ 104 w 208"/>
                <a:gd name="T17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43">
                  <a:moveTo>
                    <a:pt x="104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96"/>
                    <a:pt x="47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61" y="243"/>
                    <a:pt x="208" y="196"/>
                    <a:pt x="208" y="138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47"/>
                    <a:pt x="161" y="0"/>
                    <a:pt x="104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9" name="Line 16"/>
            <p:cNvSpPr>
              <a:spLocks noChangeShapeType="1"/>
            </p:cNvSpPr>
            <p:nvPr/>
          </p:nvSpPr>
          <p:spPr bwMode="auto">
            <a:xfrm>
              <a:off x="3229" y="1595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0" name="Line 17"/>
            <p:cNvSpPr>
              <a:spLocks noChangeShapeType="1"/>
            </p:cNvSpPr>
            <p:nvPr/>
          </p:nvSpPr>
          <p:spPr bwMode="auto">
            <a:xfrm>
              <a:off x="3229" y="1921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>
              <a:off x="3229" y="2246"/>
              <a:ext cx="571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2333" y="862"/>
              <a:ext cx="130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 flipH="1">
              <a:off x="2007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3800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5" name="Rectangle 22"/>
            <p:cNvSpPr>
              <a:spLocks noChangeArrowheads="1"/>
            </p:cNvSpPr>
            <p:nvPr/>
          </p:nvSpPr>
          <p:spPr bwMode="auto">
            <a:xfrm>
              <a:off x="2658" y="47"/>
              <a:ext cx="654" cy="815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26" name="Group 25"/>
          <p:cNvGrpSpPr>
            <a:grpSpLocks noChangeAspect="1"/>
          </p:cNvGrpSpPr>
          <p:nvPr userDrawn="1"/>
        </p:nvGrpSpPr>
        <p:grpSpPr bwMode="auto">
          <a:xfrm>
            <a:off x="5759868" y="1076461"/>
            <a:ext cx="259934" cy="364666"/>
            <a:chOff x="1875" y="24852"/>
            <a:chExt cx="2050" cy="364666"/>
          </a:xfrm>
        </p:grpSpPr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260" y="24852"/>
              <a:ext cx="1280" cy="73035"/>
            </a:xfrm>
            <a:custGeom>
              <a:avLst/>
              <a:gdLst>
                <a:gd name="T0" fmla="*/ 347 w 542"/>
                <a:gd name="T1" fmla="*/ 108 h 244"/>
                <a:gd name="T2" fmla="*/ 352 w 542"/>
                <a:gd name="T3" fmla="*/ 81 h 244"/>
                <a:gd name="T4" fmla="*/ 271 w 542"/>
                <a:gd name="T5" fmla="*/ 0 h 244"/>
                <a:gd name="T6" fmla="*/ 190 w 542"/>
                <a:gd name="T7" fmla="*/ 81 h 244"/>
                <a:gd name="T8" fmla="*/ 195 w 542"/>
                <a:gd name="T9" fmla="*/ 108 h 244"/>
                <a:gd name="T10" fmla="*/ 0 w 542"/>
                <a:gd name="T11" fmla="*/ 108 h 244"/>
                <a:gd name="T12" fmla="*/ 0 w 542"/>
                <a:gd name="T13" fmla="*/ 244 h 244"/>
                <a:gd name="T14" fmla="*/ 542 w 542"/>
                <a:gd name="T15" fmla="*/ 244 h 244"/>
                <a:gd name="T16" fmla="*/ 542 w 542"/>
                <a:gd name="T17" fmla="*/ 108 h 244"/>
                <a:gd name="T18" fmla="*/ 347 w 542"/>
                <a:gd name="T19" fmla="*/ 10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2" h="244">
                  <a:moveTo>
                    <a:pt x="347" y="108"/>
                  </a:moveTo>
                  <a:cubicBezTo>
                    <a:pt x="350" y="100"/>
                    <a:pt x="352" y="91"/>
                    <a:pt x="352" y="81"/>
                  </a:cubicBezTo>
                  <a:cubicBezTo>
                    <a:pt x="352" y="36"/>
                    <a:pt x="316" y="0"/>
                    <a:pt x="271" y="0"/>
                  </a:cubicBezTo>
                  <a:cubicBezTo>
                    <a:pt x="226" y="0"/>
                    <a:pt x="190" y="36"/>
                    <a:pt x="190" y="81"/>
                  </a:cubicBezTo>
                  <a:cubicBezTo>
                    <a:pt x="190" y="91"/>
                    <a:pt x="192" y="100"/>
                    <a:pt x="195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542" y="244"/>
                    <a:pt x="542" y="244"/>
                    <a:pt x="542" y="244"/>
                  </a:cubicBezTo>
                  <a:cubicBezTo>
                    <a:pt x="542" y="108"/>
                    <a:pt x="542" y="108"/>
                    <a:pt x="542" y="108"/>
                  </a:cubicBezTo>
                  <a:lnTo>
                    <a:pt x="347" y="108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1875" y="73669"/>
              <a:ext cx="2050" cy="315849"/>
            </a:xfrm>
            <a:custGeom>
              <a:avLst/>
              <a:gdLst>
                <a:gd name="T0" fmla="*/ 1665 w 2050"/>
                <a:gd name="T1" fmla="*/ 0 h 2491"/>
                <a:gd name="T2" fmla="*/ 2050 w 2050"/>
                <a:gd name="T3" fmla="*/ 0 h 2491"/>
                <a:gd name="T4" fmla="*/ 2050 w 2050"/>
                <a:gd name="T5" fmla="*/ 2491 h 2491"/>
                <a:gd name="T6" fmla="*/ 0 w 2050"/>
                <a:gd name="T7" fmla="*/ 2491 h 2491"/>
                <a:gd name="T8" fmla="*/ 0 w 2050"/>
                <a:gd name="T9" fmla="*/ 0 h 2491"/>
                <a:gd name="T10" fmla="*/ 385 w 2050"/>
                <a:gd name="T11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0" h="2491">
                  <a:moveTo>
                    <a:pt x="1665" y="0"/>
                  </a:moveTo>
                  <a:lnTo>
                    <a:pt x="2050" y="0"/>
                  </a:lnTo>
                  <a:lnTo>
                    <a:pt x="2050" y="2491"/>
                  </a:lnTo>
                  <a:lnTo>
                    <a:pt x="0" y="2491"/>
                  </a:lnTo>
                  <a:lnTo>
                    <a:pt x="0" y="0"/>
                  </a:lnTo>
                  <a:lnTo>
                    <a:pt x="38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196" y="154565"/>
              <a:ext cx="513" cy="64920"/>
            </a:xfrm>
            <a:custGeom>
              <a:avLst/>
              <a:gdLst>
                <a:gd name="T0" fmla="*/ 513 w 513"/>
                <a:gd name="T1" fmla="*/ 382 h 512"/>
                <a:gd name="T2" fmla="*/ 513 w 513"/>
                <a:gd name="T3" fmla="*/ 512 h 512"/>
                <a:gd name="T4" fmla="*/ 0 w 513"/>
                <a:gd name="T5" fmla="*/ 512 h 512"/>
                <a:gd name="T6" fmla="*/ 0 w 513"/>
                <a:gd name="T7" fmla="*/ 0 h 512"/>
                <a:gd name="T8" fmla="*/ 319 w 513"/>
                <a:gd name="T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2">
                  <a:moveTo>
                    <a:pt x="513" y="382"/>
                  </a:moveTo>
                  <a:lnTo>
                    <a:pt x="513" y="512"/>
                  </a:lnTo>
                  <a:lnTo>
                    <a:pt x="0" y="512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388" y="150380"/>
              <a:ext cx="479" cy="44632"/>
            </a:xfrm>
            <a:custGeom>
              <a:avLst/>
              <a:gdLst>
                <a:gd name="T0" fmla="*/ 0 w 479"/>
                <a:gd name="T1" fmla="*/ 224 h 352"/>
                <a:gd name="T2" fmla="*/ 127 w 479"/>
                <a:gd name="T3" fmla="*/ 352 h 352"/>
                <a:gd name="T4" fmla="*/ 479 w 479"/>
                <a:gd name="T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2">
                  <a:moveTo>
                    <a:pt x="0" y="224"/>
                  </a:moveTo>
                  <a:lnTo>
                    <a:pt x="127" y="352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196" y="267920"/>
              <a:ext cx="513" cy="64793"/>
            </a:xfrm>
            <a:custGeom>
              <a:avLst/>
              <a:gdLst>
                <a:gd name="T0" fmla="*/ 513 w 513"/>
                <a:gd name="T1" fmla="*/ 384 h 511"/>
                <a:gd name="T2" fmla="*/ 513 w 513"/>
                <a:gd name="T3" fmla="*/ 511 h 511"/>
                <a:gd name="T4" fmla="*/ 0 w 513"/>
                <a:gd name="T5" fmla="*/ 511 h 511"/>
                <a:gd name="T6" fmla="*/ 0 w 513"/>
                <a:gd name="T7" fmla="*/ 0 h 511"/>
                <a:gd name="T8" fmla="*/ 319 w 513"/>
                <a:gd name="T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1">
                  <a:moveTo>
                    <a:pt x="513" y="384"/>
                  </a:moveTo>
                  <a:lnTo>
                    <a:pt x="513" y="511"/>
                  </a:lnTo>
                  <a:lnTo>
                    <a:pt x="0" y="511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2388" y="263990"/>
              <a:ext cx="479" cy="44505"/>
            </a:xfrm>
            <a:custGeom>
              <a:avLst/>
              <a:gdLst>
                <a:gd name="T0" fmla="*/ 0 w 479"/>
                <a:gd name="T1" fmla="*/ 224 h 351"/>
                <a:gd name="T2" fmla="*/ 127 w 479"/>
                <a:gd name="T3" fmla="*/ 351 h 351"/>
                <a:gd name="T4" fmla="*/ 479 w 479"/>
                <a:gd name="T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1">
                  <a:moveTo>
                    <a:pt x="0" y="224"/>
                  </a:moveTo>
                  <a:lnTo>
                    <a:pt x="127" y="351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3" name="Line 32"/>
            <p:cNvSpPr>
              <a:spLocks noChangeShapeType="1"/>
            </p:cNvSpPr>
            <p:nvPr/>
          </p:nvSpPr>
          <p:spPr bwMode="auto">
            <a:xfrm>
              <a:off x="3028" y="170794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4" name="Line 33"/>
            <p:cNvSpPr>
              <a:spLocks noChangeShapeType="1"/>
            </p:cNvSpPr>
            <p:nvPr/>
          </p:nvSpPr>
          <p:spPr bwMode="auto">
            <a:xfrm>
              <a:off x="3028" y="203001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028" y="284277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6" name="Line 35"/>
            <p:cNvSpPr>
              <a:spLocks noChangeShapeType="1"/>
            </p:cNvSpPr>
            <p:nvPr/>
          </p:nvSpPr>
          <p:spPr bwMode="auto">
            <a:xfrm>
              <a:off x="3028" y="316822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sp>
        <p:nvSpPr>
          <p:cNvPr id="40" name="Text Placeholder 39"/>
          <p:cNvSpPr>
            <a:spLocks noGrp="1"/>
          </p:cNvSpPr>
          <p:nvPr>
            <p:ph type="body" sz="quarter" idx="13"/>
          </p:nvPr>
        </p:nvSpPr>
        <p:spPr>
          <a:xfrm>
            <a:off x="574675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4"/>
          </p:nvPr>
        </p:nvSpPr>
        <p:spPr>
          <a:xfrm>
            <a:off x="3166781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2" name="Text Placeholder 39"/>
          <p:cNvSpPr>
            <a:spLocks noGrp="1"/>
          </p:cNvSpPr>
          <p:nvPr>
            <p:ph type="body" sz="quarter" idx="15"/>
          </p:nvPr>
        </p:nvSpPr>
        <p:spPr>
          <a:xfrm>
            <a:off x="5759867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394710"/>
      </p:ext>
    </p:extLst>
  </p:cSld>
  <p:clrMapOvr>
    <a:masterClrMapping/>
  </p:clrMapOvr>
  <p:transition spd="med">
    <p:fade/>
  </p:transition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319588" y="397"/>
            <a:ext cx="4896510" cy="5184378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C1DC3B7-A91E-4D34-8BC9-939427960AE7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28283"/>
      </p:ext>
    </p:extLst>
  </p:cSld>
  <p:clrMapOvr>
    <a:masterClrMapping/>
  </p:clrMapOvr>
  <p:transition spd="med">
    <p:fade/>
  </p:transition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4319984" y="396"/>
            <a:ext cx="2303066" cy="259199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18794" y="2592388"/>
            <a:ext cx="2303462" cy="259198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623712" y="397"/>
            <a:ext cx="2592386" cy="518437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765085F-F1F3-43B2-8EE4-7388569ABAA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12096"/>
      </p:ext>
    </p:extLst>
  </p:cSld>
  <p:clrMapOvr>
    <a:masterClrMapping/>
  </p:clrMapOvr>
  <p:transition spd="med">
    <p:fade/>
  </p:transition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576131" y="576263"/>
            <a:ext cx="1439597" cy="403225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1" y="576263"/>
            <a:ext cx="1727993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879460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288395"/>
            <a:ext cx="4033044" cy="287999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2016390" y="576263"/>
            <a:ext cx="2014273" cy="115252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016126" y="1728127"/>
            <a:ext cx="2014538" cy="144052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2016390" y="3168650"/>
            <a:ext cx="2014273" cy="1439863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pPr>
              <a:defRPr/>
            </a:pPr>
            <a:fld id="{2C251C89-C4F4-4F41-BC6D-FBA2D9BCE25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252070"/>
      </p:ext>
    </p:extLst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4319984" y="396"/>
            <a:ext cx="2303066" cy="259199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18794" y="2592388"/>
            <a:ext cx="2303462" cy="259198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623712" y="397"/>
            <a:ext cx="2592386" cy="518437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765085F-F1F3-43B2-8EE4-7388569ABAA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457983"/>
      </p:ext>
    </p:extLst>
  </p:cSld>
  <p:clrMapOvr>
    <a:masterClrMapping/>
  </p:clrMapOvr>
  <p:transition spd="med">
    <p:fad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5" y="576263"/>
            <a:ext cx="2879725" cy="403225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rgbClr val="FAFAFA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031721" y="1439862"/>
            <a:ext cx="4319985" cy="1440523"/>
          </a:xfrm>
        </p:spPr>
        <p:txBody>
          <a:bodyPr anchor="b"/>
          <a:lstStyle>
            <a:lvl1pPr>
              <a:defRPr sz="3200"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030663" y="2880386"/>
            <a:ext cx="3991756" cy="1727994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94B514A9-A37D-4417-B77D-9CEC503F6D0E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857014"/>
      </p:ext>
    </p:extLst>
  </p:cSld>
  <p:clrMapOvr>
    <a:masterClrMapping/>
  </p:clrMapOvr>
  <p:transition spd="med">
    <p:fade/>
  </p:transition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6" y="576262"/>
            <a:ext cx="3745006" cy="432104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606925" y="2313558"/>
            <a:ext cx="3743325" cy="2294821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7660F91-D183-4891-A97D-A642225AAC0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987129"/>
      </p:ext>
    </p:extLst>
  </p:cSld>
  <p:clrMapOvr>
    <a:masterClrMapping/>
  </p:clrMapOvr>
  <p:transition spd="med">
    <p:fade/>
  </p:transition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1728788"/>
            <a:ext cx="4608513" cy="2879591"/>
          </a:xfrm>
        </p:spPr>
        <p:txBody>
          <a:bodyPr/>
          <a:lstStyle>
            <a:lvl1pPr>
              <a:defRPr sz="40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EAB0674-B3DF-445A-9172-8B46A067284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868759"/>
      </p:ext>
    </p:extLst>
  </p:cSld>
  <p:clrMapOvr>
    <a:masterClrMapping/>
  </p:clrMapOvr>
  <p:transition spd="med">
    <p:fade/>
  </p:transition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6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1440391"/>
            <a:ext cx="5759449" cy="863600"/>
          </a:xfrm>
        </p:spPr>
        <p:txBody>
          <a:bodyPr anchor="b"/>
          <a:lstStyle>
            <a:lvl1pPr algn="ctr">
              <a:lnSpc>
                <a:spcPct val="70000"/>
              </a:lnSpc>
              <a:defRPr sz="36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303728" y="2592387"/>
            <a:ext cx="4606924" cy="1728788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396912"/>
      </p:ext>
    </p:extLst>
  </p:cSld>
  <p:clrMapOvr>
    <a:masterClrMapping/>
  </p:clrMapOvr>
  <p:transition spd="med">
    <p:fade/>
  </p:transition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925"/>
            <a:ext cx="4032250" cy="574675"/>
          </a:xfrm>
        </p:spPr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7" y="863599"/>
            <a:ext cx="3167063" cy="3457575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>
              <a:defRPr/>
            </a:pPr>
            <a:fld id="{D8938AA5-F1F6-401D-A78E-4C29C9988A7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803017"/>
      </p:ext>
    </p:extLst>
  </p:cSld>
  <p:clrMapOvr>
    <a:masterClrMapping/>
  </p:clrMapOvr>
  <p:transition spd="med">
    <p:fade/>
  </p:transition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4607719" cy="518437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0386"/>
            <a:ext cx="4032250" cy="1151466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9" y="396"/>
            <a:ext cx="4607984" cy="518437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8" y="864393"/>
            <a:ext cx="2592387" cy="288052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5383186-3EBF-4421-9FBC-F909D017799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629898"/>
      </p:ext>
    </p:extLst>
  </p:cSld>
  <p:clrMapOvr>
    <a:masterClrMapping/>
  </p:clrMapOvr>
  <p:transition spd="med">
    <p:fade/>
  </p:transition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574675" y="288925"/>
            <a:ext cx="8064500" cy="574675"/>
          </a:xfrm>
        </p:spPr>
        <p:txBody>
          <a:bodyPr/>
          <a:lstStyle>
            <a:lvl1pPr algn="ctr"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74675" y="1152202"/>
            <a:ext cx="4033044" cy="3168973"/>
          </a:xfrm>
          <a:solidFill>
            <a:schemeClr val="bg2"/>
          </a:solidFill>
        </p:spPr>
        <p:txBody>
          <a:bodyPr anchor="ctr"/>
          <a:lstStyle>
            <a:lvl1pPr algn="ctr"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8" y="1152202"/>
            <a:ext cx="4032519" cy="316897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 i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>
              <a:defRPr/>
            </a:pPr>
            <a:fld id="{FE0A48A4-6016-4A16-8175-466DAA60A81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432339"/>
      </p:ext>
    </p:extLst>
  </p:cSld>
  <p:clrMapOvr>
    <a:masterClrMapping/>
  </p:clrMapOvr>
  <p:transition spd="med">
    <p:fade/>
  </p:transition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X-GU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 userDrawn="1"/>
        </p:nvGrpSpPr>
        <p:grpSpPr bwMode="auto">
          <a:xfrm>
            <a:off x="71997" y="916654"/>
            <a:ext cx="9069846" cy="3357865"/>
            <a:chOff x="9468829" y="902018"/>
            <a:chExt cx="1008112" cy="3306445"/>
          </a:xfrm>
        </p:grpSpPr>
        <p:cxnSp>
          <p:nvCxnSpPr>
            <p:cNvPr id="3" name="Straight Connector 42"/>
            <p:cNvCxnSpPr/>
            <p:nvPr/>
          </p:nvCxnSpPr>
          <p:spPr bwMode="gray">
            <a:xfrm>
              <a:off x="9468829" y="338145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Straight Connector 43"/>
            <p:cNvCxnSpPr/>
            <p:nvPr/>
          </p:nvCxnSpPr>
          <p:spPr bwMode="gray">
            <a:xfrm>
              <a:off x="9468829" y="255287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4"/>
            <p:cNvCxnSpPr/>
            <p:nvPr/>
          </p:nvCxnSpPr>
          <p:spPr bwMode="gray">
            <a:xfrm>
              <a:off x="9468829" y="4208463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6"/>
            <p:cNvCxnSpPr/>
            <p:nvPr/>
          </p:nvCxnSpPr>
          <p:spPr bwMode="gray">
            <a:xfrm>
              <a:off x="9468829" y="1724297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57"/>
            <p:cNvCxnSpPr/>
            <p:nvPr/>
          </p:nvCxnSpPr>
          <p:spPr bwMode="gray">
            <a:xfrm>
              <a:off x="9468829" y="90201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1"/>
          <p:cNvGrpSpPr>
            <a:grpSpLocks/>
          </p:cNvGrpSpPr>
          <p:nvPr userDrawn="1"/>
        </p:nvGrpSpPr>
        <p:grpSpPr bwMode="auto">
          <a:xfrm>
            <a:off x="0" y="0"/>
            <a:ext cx="9215438" cy="5184775"/>
            <a:chOff x="0" y="0"/>
            <a:chExt cx="9072564" cy="5105402"/>
          </a:xfrm>
        </p:grpSpPr>
        <p:cxnSp>
          <p:nvCxnSpPr>
            <p:cNvPr id="9" name="Straight Connector 64"/>
            <p:cNvCxnSpPr/>
            <p:nvPr userDrawn="1"/>
          </p:nvCxnSpPr>
          <p:spPr bwMode="gray">
            <a:xfrm>
              <a:off x="1512360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65"/>
            <p:cNvCxnSpPr/>
            <p:nvPr userDrawn="1"/>
          </p:nvCxnSpPr>
          <p:spPr bwMode="gray">
            <a:xfrm>
              <a:off x="302472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66"/>
            <p:cNvCxnSpPr/>
            <p:nvPr userDrawn="1"/>
          </p:nvCxnSpPr>
          <p:spPr bwMode="gray">
            <a:xfrm>
              <a:off x="604784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67"/>
            <p:cNvCxnSpPr/>
            <p:nvPr userDrawn="1"/>
          </p:nvCxnSpPr>
          <p:spPr bwMode="gray">
            <a:xfrm>
              <a:off x="7560204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71"/>
            <p:cNvCxnSpPr/>
            <p:nvPr userDrawn="1"/>
          </p:nvCxnSpPr>
          <p:spPr bwMode="gray">
            <a:xfrm>
              <a:off x="453708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45"/>
            <p:cNvCxnSpPr/>
            <p:nvPr userDrawn="1"/>
          </p:nvCxnSpPr>
          <p:spPr bwMode="gray">
            <a:xfrm flipH="1">
              <a:off x="0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46"/>
            <p:cNvCxnSpPr/>
            <p:nvPr userDrawn="1"/>
          </p:nvCxnSpPr>
          <p:spPr bwMode="gray">
            <a:xfrm flipH="1"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47"/>
            <p:cNvCxnSpPr/>
            <p:nvPr userDrawn="1"/>
          </p:nvCxnSpPr>
          <p:spPr bwMode="gray">
            <a:xfrm flipH="1"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48"/>
            <p:cNvCxnSpPr/>
            <p:nvPr userDrawn="1"/>
          </p:nvCxnSpPr>
          <p:spPr bwMode="gray">
            <a:xfrm>
              <a:off x="0" y="0"/>
              <a:ext cx="45370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49"/>
            <p:cNvCxnSpPr/>
            <p:nvPr userDrawn="1"/>
          </p:nvCxnSpPr>
          <p:spPr bwMode="gray">
            <a:xfrm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50"/>
            <p:cNvCxnSpPr/>
            <p:nvPr userDrawn="1"/>
          </p:nvCxnSpPr>
          <p:spPr bwMode="gray">
            <a:xfrm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52"/>
            <p:cNvCxnSpPr/>
            <p:nvPr userDrawn="1"/>
          </p:nvCxnSpPr>
          <p:spPr bwMode="gray">
            <a:xfrm flipV="1">
              <a:off x="0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53"/>
            <p:cNvCxnSpPr/>
            <p:nvPr userDrawn="1"/>
          </p:nvCxnSpPr>
          <p:spPr bwMode="gray">
            <a:xfrm>
              <a:off x="0" y="2553510"/>
              <a:ext cx="4537082" cy="255189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54"/>
            <p:cNvCxnSpPr/>
            <p:nvPr userDrawn="1"/>
          </p:nvCxnSpPr>
          <p:spPr bwMode="gray">
            <a:xfrm flipH="1">
              <a:off x="4537082" y="2547038"/>
              <a:ext cx="4535482" cy="2558364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61"/>
            <p:cNvCxnSpPr/>
            <p:nvPr userDrawn="1"/>
          </p:nvCxnSpPr>
          <p:spPr bwMode="gray">
            <a:xfrm flipH="1" flipV="1">
              <a:off x="4537082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val 72"/>
          <p:cNvSpPr/>
          <p:nvPr userDrawn="1"/>
        </p:nvSpPr>
        <p:spPr bwMode="gray">
          <a:xfrm>
            <a:off x="4527724" y="2511600"/>
            <a:ext cx="159990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5" name="Oval 73"/>
          <p:cNvSpPr/>
          <p:nvPr userDrawn="1"/>
        </p:nvSpPr>
        <p:spPr bwMode="gray">
          <a:xfrm>
            <a:off x="6793186" y="2511600"/>
            <a:ext cx="161591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6" name="Oval 78"/>
          <p:cNvSpPr/>
          <p:nvPr userDrawn="1"/>
        </p:nvSpPr>
        <p:spPr bwMode="gray">
          <a:xfrm>
            <a:off x="7549940" y="3353066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7" name="Oval 38"/>
          <p:cNvSpPr/>
          <p:nvPr userDrawn="1"/>
        </p:nvSpPr>
        <p:spPr bwMode="gray">
          <a:xfrm>
            <a:off x="6793186" y="3770601"/>
            <a:ext cx="161591" cy="161574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8" name="Oval 63"/>
          <p:cNvSpPr/>
          <p:nvPr userDrawn="1"/>
        </p:nvSpPr>
        <p:spPr bwMode="gray">
          <a:xfrm>
            <a:off x="6028432" y="3353066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9" name="Oval 80"/>
          <p:cNvSpPr/>
          <p:nvPr userDrawn="1"/>
        </p:nvSpPr>
        <p:spPr bwMode="gray">
          <a:xfrm>
            <a:off x="7549940" y="1670134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0" name="Oval 82"/>
          <p:cNvSpPr/>
          <p:nvPr userDrawn="1"/>
        </p:nvSpPr>
        <p:spPr bwMode="gray">
          <a:xfrm>
            <a:off x="6793186" y="1247801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1" name="Oval 83"/>
          <p:cNvSpPr/>
          <p:nvPr userDrawn="1"/>
        </p:nvSpPr>
        <p:spPr bwMode="gray">
          <a:xfrm>
            <a:off x="6033233" y="1670134"/>
            <a:ext cx="1615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703786"/>
      </p:ext>
    </p:extLst>
  </p:cSld>
  <p:clrMapOvr>
    <a:masterClrMapping/>
  </p:clrMapOvr>
  <p:transition spd="med">
    <p:fade/>
  </p:transition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8EB7E47-58F9-4E01-8782-1ED32E0F0080}"/>
              </a:ext>
            </a:extLst>
          </p:cNvPr>
          <p:cNvSpPr/>
          <p:nvPr userDrawn="1"/>
        </p:nvSpPr>
        <p:spPr bwMode="gray">
          <a:xfrm>
            <a:off x="0" y="0"/>
            <a:ext cx="1535906" cy="5184775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61792-4EBB-449C-B551-E8C0281CA55D}"/>
              </a:ext>
            </a:extLst>
          </p:cNvPr>
          <p:cNvSpPr/>
          <p:nvPr userDrawn="1"/>
        </p:nvSpPr>
        <p:spPr bwMode="gray">
          <a:xfrm>
            <a:off x="1535906" y="0"/>
            <a:ext cx="1535906" cy="5184775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D66342-C4E5-4E6A-B602-C83DAAC0C118}"/>
              </a:ext>
            </a:extLst>
          </p:cNvPr>
          <p:cNvSpPr/>
          <p:nvPr userDrawn="1"/>
        </p:nvSpPr>
        <p:spPr bwMode="gray">
          <a:xfrm>
            <a:off x="3071813" y="0"/>
            <a:ext cx="1535906" cy="5184775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15D0B-0313-4703-8E3E-0A01F24ADF77}"/>
              </a:ext>
            </a:extLst>
          </p:cNvPr>
          <p:cNvSpPr/>
          <p:nvPr userDrawn="1"/>
        </p:nvSpPr>
        <p:spPr bwMode="gray">
          <a:xfrm>
            <a:off x="4607719" y="0"/>
            <a:ext cx="1535906" cy="5184775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EA44E1-E041-4262-8E28-C4320552C8BF}"/>
              </a:ext>
            </a:extLst>
          </p:cNvPr>
          <p:cNvSpPr/>
          <p:nvPr userDrawn="1"/>
        </p:nvSpPr>
        <p:spPr bwMode="gray">
          <a:xfrm>
            <a:off x="6143625" y="0"/>
            <a:ext cx="1535906" cy="5184775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255E2C-855C-4365-895D-7CC01F8F7921}"/>
              </a:ext>
            </a:extLst>
          </p:cNvPr>
          <p:cNvSpPr/>
          <p:nvPr userDrawn="1"/>
        </p:nvSpPr>
        <p:spPr bwMode="gray">
          <a:xfrm>
            <a:off x="7679532" y="0"/>
            <a:ext cx="1535906" cy="5184775"/>
          </a:xfrm>
          <a:prstGeom prst="rect">
            <a:avLst/>
          </a:prstGeom>
          <a:solidFill>
            <a:schemeClr val="accent6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786313"/>
      </p:ext>
    </p:extLst>
  </p:cSld>
  <p:clrMapOvr>
    <a:masterClrMapping/>
  </p:clrMapOvr>
  <p:transition spd="med">
    <p:fade/>
  </p:transition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65131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576131" y="576263"/>
            <a:ext cx="1439597" cy="403225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1" y="576263"/>
            <a:ext cx="1727993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879460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288395"/>
            <a:ext cx="4033044" cy="287999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2016390" y="576263"/>
            <a:ext cx="2014273" cy="115252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016126" y="1728127"/>
            <a:ext cx="2014538" cy="144052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2016390" y="3168650"/>
            <a:ext cx="2014273" cy="1439863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pPr>
              <a:defRPr/>
            </a:pPr>
            <a:fld id="{2C251C89-C4F4-4F41-BC6D-FBA2D9BCE25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175093"/>
      </p:ext>
    </p:extLst>
  </p:cSld>
  <p:clrMapOvr>
    <a:masterClrMapping/>
  </p:clrMapOvr>
  <p:transition spd="med">
    <p:fade/>
  </p:transition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2972218" cy="1209781"/>
          </a:xfrm>
        </p:spPr>
        <p:txBody>
          <a:bodyPr anchor="b">
            <a:noAutofit/>
          </a:bodyPr>
          <a:lstStyle>
            <a:lvl1pPr>
              <a:defRPr sz="3024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17762" y="533753"/>
            <a:ext cx="4665315" cy="4282240"/>
          </a:xfrm>
        </p:spPr>
        <p:txBody>
          <a:bodyPr/>
          <a:lstStyle>
            <a:lvl1pPr>
              <a:defRPr sz="2419"/>
            </a:lvl1pPr>
            <a:lvl2pPr>
              <a:defRPr sz="2117"/>
            </a:lvl2pPr>
            <a:lvl3pPr>
              <a:defRPr sz="1814"/>
            </a:lvl3pPr>
            <a:lvl4pPr>
              <a:defRPr sz="1512"/>
            </a:lvl4pPr>
            <a:lvl5pPr>
              <a:defRPr sz="1512"/>
            </a:lvl5pPr>
            <a:lvl6pPr>
              <a:defRPr sz="1512"/>
            </a:lvl6pPr>
            <a:lvl7pPr>
              <a:defRPr sz="1512"/>
            </a:lvl7pPr>
            <a:lvl8pPr>
              <a:defRPr sz="1512"/>
            </a:lvl8pPr>
            <a:lvl9pPr>
              <a:defRPr sz="1512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9977" y="1733059"/>
            <a:ext cx="2972218" cy="3072459"/>
          </a:xfrm>
        </p:spPr>
        <p:txBody>
          <a:bodyPr>
            <a:normAutofit/>
          </a:bodyPr>
          <a:lstStyle>
            <a:lvl1pPr marL="0" indent="0">
              <a:buNone/>
              <a:defRPr sz="2117"/>
            </a:lvl1pPr>
            <a:lvl2pPr marL="345597" indent="0">
              <a:buNone/>
              <a:defRPr sz="1058"/>
            </a:lvl2pPr>
            <a:lvl3pPr marL="691195" indent="0">
              <a:buNone/>
              <a:defRPr sz="907"/>
            </a:lvl3pPr>
            <a:lvl4pPr marL="1036792" indent="0">
              <a:buNone/>
              <a:defRPr sz="756"/>
            </a:lvl4pPr>
            <a:lvl5pPr marL="1382390" indent="0">
              <a:buNone/>
              <a:defRPr sz="756"/>
            </a:lvl5pPr>
            <a:lvl6pPr marL="1727987" indent="0">
              <a:buNone/>
              <a:defRPr sz="756"/>
            </a:lvl6pPr>
            <a:lvl7pPr marL="2073585" indent="0">
              <a:buNone/>
              <a:defRPr sz="756"/>
            </a:lvl7pPr>
            <a:lvl8pPr marL="2419182" indent="0">
              <a:buNone/>
              <a:defRPr sz="756"/>
            </a:lvl8pPr>
            <a:lvl9pPr marL="2764780" indent="0">
              <a:buNone/>
              <a:defRPr sz="756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931749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0" y="0"/>
            <a:ext cx="9215438" cy="518477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rot="0" spcFirstLastPara="0" vert="horz" wrap="square" lIns="69109" tIns="34554" rIns="69109" bIns="3455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911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61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9628" y="523278"/>
            <a:ext cx="8416182" cy="592390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691195">
              <a:defRPr/>
            </a:pPr>
            <a:endParaRPr lang="en-US" sz="907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 defTabSz="691195">
              <a:defRPr/>
            </a:pPr>
            <a:fld id="{75A4F164-3A46-4CEE-A25C-CA523D5E42F3}" type="slidenum">
              <a:rPr lang="en-US" sz="907" b="0" cap="none" smtClean="0">
                <a:latin typeface="adineue PRO TT Light" panose="020B0303020201060004" pitchFamily="34" charset="0"/>
                <a:ea typeface="+mn-ea"/>
                <a:cs typeface="+mn-cs"/>
              </a:rPr>
              <a:pPr algn="r" defTabSz="691195">
                <a:defRPr/>
              </a:pPr>
              <a:t>‹Nº›</a:t>
            </a:fld>
            <a:endParaRPr lang="en-US" sz="907" b="0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90265" y="1539831"/>
            <a:ext cx="8416342" cy="3265688"/>
          </a:xfrm>
          <a:noFill/>
        </p:spPr>
        <p:txBody>
          <a:bodyPr>
            <a:normAutofit/>
          </a:bodyPr>
          <a:lstStyle>
            <a:lvl1pPr>
              <a:defRPr sz="2117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99576" y="1116167"/>
            <a:ext cx="8416287" cy="423664"/>
          </a:xfrm>
        </p:spPr>
        <p:txBody>
          <a:bodyPr>
            <a:normAutofit/>
          </a:bodyPr>
          <a:lstStyle>
            <a:lvl1pPr>
              <a:defRPr sz="2419" b="1" i="0" baseline="0">
                <a:solidFill>
                  <a:srgbClr val="006A7F"/>
                </a:solidFill>
                <a:latin typeface="adineue PRO TT Light" panose="020B0303020201060004" pitchFamily="34" charset="77"/>
                <a:ea typeface="adineue PRO TT Light" panose="020B0303020201060004" pitchFamily="34" charset="77"/>
                <a:cs typeface="adineue PRO TT Light" panose="020B0303020201060004" pitchFamily="34" charset="77"/>
              </a:defRPr>
            </a:lvl1pPr>
          </a:lstStyle>
          <a:p>
            <a:pPr marL="172799" marR="0" lvl="0" indent="-172799" algn="l" defTabSz="691195" rtl="0" eaLnBrk="1" fontAlgn="auto" latinLnBrk="0" hangingPunct="1">
              <a:lnSpc>
                <a:spcPct val="90000"/>
              </a:lnSpc>
              <a:spcBef>
                <a:spcPts val="756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</a:t>
            </a:r>
          </a:p>
        </p:txBody>
      </p:sp>
    </p:spTree>
    <p:extLst>
      <p:ext uri="{BB962C8B-B14F-4D97-AF65-F5344CB8AC3E}">
        <p14:creationId xmlns:p14="http://schemas.microsoft.com/office/powerpoint/2010/main" val="2299575896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89976" y="530725"/>
            <a:ext cx="8398389" cy="5408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Subline"/>
          <p:cNvSpPr>
            <a:spLocks noGrp="1"/>
          </p:cNvSpPr>
          <p:nvPr>
            <p:ph type="body" sz="quarter" idx="13" hasCustomPrompt="1"/>
          </p:nvPr>
        </p:nvSpPr>
        <p:spPr>
          <a:xfrm>
            <a:off x="408525" y="1071550"/>
            <a:ext cx="8398389" cy="408250"/>
          </a:xfrm>
        </p:spPr>
        <p:txBody>
          <a:bodyPr>
            <a:normAutofit/>
          </a:bodyPr>
          <a:lstStyle>
            <a:lvl1pPr marL="0" indent="0">
              <a:buNone/>
              <a:defRPr sz="2419" b="1" baseline="0">
                <a:solidFill>
                  <a:srgbClr val="006A7F"/>
                </a:solidFill>
                <a:latin typeface="adineue PRO TT Light" panose="020B0303020201060004" pitchFamily="34" charset="77"/>
              </a:defRPr>
            </a:lvl1pPr>
          </a:lstStyle>
          <a:p>
            <a:pPr lvl="0"/>
            <a:r>
              <a:rPr lang="en-US" dirty="0"/>
              <a:t>Enter your subtitle here</a:t>
            </a:r>
          </a:p>
        </p:txBody>
      </p:sp>
      <p:sp>
        <p:nvSpPr>
          <p:cNvPr id="11" name="Picture 1"/>
          <p:cNvSpPr>
            <a:spLocks noGrp="1"/>
          </p:cNvSpPr>
          <p:nvPr>
            <p:ph type="pic" sz="quarter" idx="15"/>
          </p:nvPr>
        </p:nvSpPr>
        <p:spPr bwMode="gray">
          <a:xfrm>
            <a:off x="408217" y="1486176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45" name="Content 1"/>
          <p:cNvSpPr>
            <a:spLocks noGrp="1"/>
          </p:cNvSpPr>
          <p:nvPr>
            <p:ph sz="half" idx="19"/>
          </p:nvPr>
        </p:nvSpPr>
        <p:spPr>
          <a:xfrm>
            <a:off x="408217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Picture 2"/>
          <p:cNvSpPr>
            <a:spLocks noGrp="1"/>
          </p:cNvSpPr>
          <p:nvPr>
            <p:ph type="pic" sz="quarter" idx="26"/>
          </p:nvPr>
        </p:nvSpPr>
        <p:spPr bwMode="gray">
          <a:xfrm>
            <a:off x="2536389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7" name="Content 2"/>
          <p:cNvSpPr>
            <a:spLocks noGrp="1"/>
          </p:cNvSpPr>
          <p:nvPr>
            <p:ph sz="half" idx="27"/>
          </p:nvPr>
        </p:nvSpPr>
        <p:spPr>
          <a:xfrm>
            <a:off x="2536390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8" name="Picture 3"/>
          <p:cNvSpPr>
            <a:spLocks noGrp="1"/>
          </p:cNvSpPr>
          <p:nvPr>
            <p:ph type="pic" sz="quarter" idx="28"/>
          </p:nvPr>
        </p:nvSpPr>
        <p:spPr bwMode="gray">
          <a:xfrm>
            <a:off x="4664561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Content 3"/>
          <p:cNvSpPr>
            <a:spLocks noGrp="1"/>
          </p:cNvSpPr>
          <p:nvPr>
            <p:ph sz="half" idx="29"/>
          </p:nvPr>
        </p:nvSpPr>
        <p:spPr>
          <a:xfrm>
            <a:off x="4664562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0" name="Picture 4"/>
          <p:cNvSpPr>
            <a:spLocks noGrp="1"/>
          </p:cNvSpPr>
          <p:nvPr>
            <p:ph type="pic" sz="quarter" idx="30"/>
          </p:nvPr>
        </p:nvSpPr>
        <p:spPr bwMode="gray">
          <a:xfrm>
            <a:off x="6792734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1" name="Content 4"/>
          <p:cNvSpPr>
            <a:spLocks noGrp="1"/>
          </p:cNvSpPr>
          <p:nvPr>
            <p:ph sz="half" idx="31"/>
          </p:nvPr>
        </p:nvSpPr>
        <p:spPr>
          <a:xfrm>
            <a:off x="6792735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3DAB-407D-4279-8EB6-232635B61438}" type="datetimeFigureOut">
              <a:rPr lang="en-US" smtClean="0"/>
              <a:t>3/24/2019</a:t>
            </a:fld>
            <a:endParaRPr lang="en-US" dirty="0"/>
          </a:p>
        </p:txBody>
      </p:sp>
      <p:sp>
        <p:nvSpPr>
          <p:cNvPr id="6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64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 lang="es-ES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51029" y="1440215"/>
            <a:ext cx="3339162" cy="576086"/>
          </a:xfrm>
        </p:spPr>
        <p:txBody>
          <a:bodyPr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es-ES" sz="1512" b="0" cap="all" spc="151" baseline="0">
                <a:solidFill>
                  <a:schemeClr val="accent1"/>
                </a:solidFill>
              </a:defRPr>
            </a:lvl1pPr>
            <a:lvl2pPr marL="345597" indent="0" latinLnBrk="0">
              <a:buNone/>
              <a:defRPr lang="es-ES" sz="1512" b="1"/>
            </a:lvl2pPr>
            <a:lvl3pPr marL="691195" indent="0" latinLnBrk="0">
              <a:buNone/>
              <a:defRPr lang="es-ES" sz="1361" b="1"/>
            </a:lvl3pPr>
            <a:lvl4pPr marL="1036792" indent="0" latinLnBrk="0">
              <a:buNone/>
              <a:defRPr lang="es-ES" sz="1209" b="1"/>
            </a:lvl4pPr>
            <a:lvl5pPr marL="1382390" indent="0" latinLnBrk="0">
              <a:buNone/>
              <a:defRPr lang="es-ES" sz="1209" b="1"/>
            </a:lvl5pPr>
            <a:lvl6pPr marL="1727987" indent="0" latinLnBrk="0">
              <a:buNone/>
              <a:defRPr lang="es-ES" sz="1209" b="1"/>
            </a:lvl6pPr>
            <a:lvl7pPr marL="2073585" indent="0" latinLnBrk="0">
              <a:buNone/>
              <a:defRPr lang="es-ES" sz="1209" b="1"/>
            </a:lvl7pPr>
            <a:lvl8pPr marL="2419182" indent="0" latinLnBrk="0">
              <a:buNone/>
              <a:defRPr lang="es-ES" sz="1209" b="1"/>
            </a:lvl8pPr>
            <a:lvl9pPr marL="2764780" indent="0" latinLnBrk="0">
              <a:buNone/>
              <a:defRPr lang="es-ES" sz="1209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151029" y="2073911"/>
            <a:ext cx="3339162" cy="2477170"/>
          </a:xfrm>
        </p:spPr>
        <p:txBody>
          <a:bodyPr>
            <a:normAutofit/>
          </a:bodyPr>
          <a:lstStyle>
            <a:lvl1pPr latinLnBrk="0">
              <a:defRPr lang="es-ES" sz="1814"/>
            </a:lvl1pPr>
            <a:lvl2pPr latinLnBrk="0">
              <a:defRPr lang="es-ES" sz="1512"/>
            </a:lvl2pPr>
            <a:lvl3pPr latinLnBrk="0">
              <a:defRPr lang="es-ES" sz="1361"/>
            </a:lvl3pPr>
            <a:lvl4pPr latinLnBrk="0">
              <a:defRPr lang="es-ES" sz="1209"/>
            </a:lvl4pPr>
            <a:lvl5pPr latinLnBrk="0">
              <a:defRPr lang="es-ES" sz="1209"/>
            </a:lvl5pPr>
            <a:lvl6pPr latinLnBrk="0">
              <a:defRPr lang="es-ES" sz="1209"/>
            </a:lvl6pPr>
            <a:lvl7pPr latinLnBrk="0">
              <a:defRPr lang="es-ES" sz="1209"/>
            </a:lvl7pPr>
            <a:lvl8pPr latinLnBrk="0">
              <a:defRPr lang="es-ES" sz="1209"/>
            </a:lvl8pPr>
            <a:lvl9pPr latinLnBrk="0">
              <a:defRPr lang="es-ES" sz="1209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725247" y="1440215"/>
            <a:ext cx="3339162" cy="576086"/>
          </a:xfrm>
        </p:spPr>
        <p:txBody>
          <a:bodyPr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es-ES" sz="1512" b="0" cap="all" spc="151" baseline="0">
                <a:solidFill>
                  <a:schemeClr val="accent1"/>
                </a:solidFill>
              </a:defRPr>
            </a:lvl1pPr>
            <a:lvl2pPr marL="345597" indent="0" latinLnBrk="0">
              <a:buNone/>
              <a:defRPr lang="es-ES" sz="1512" b="1"/>
            </a:lvl2pPr>
            <a:lvl3pPr marL="691195" indent="0" latinLnBrk="0">
              <a:buNone/>
              <a:defRPr lang="es-ES" sz="1361" b="1"/>
            </a:lvl3pPr>
            <a:lvl4pPr marL="1036792" indent="0" latinLnBrk="0">
              <a:buNone/>
              <a:defRPr lang="es-ES" sz="1209" b="1"/>
            </a:lvl4pPr>
            <a:lvl5pPr marL="1382390" indent="0" latinLnBrk="0">
              <a:buNone/>
              <a:defRPr lang="es-ES" sz="1209" b="1"/>
            </a:lvl5pPr>
            <a:lvl6pPr marL="1727987" indent="0" latinLnBrk="0">
              <a:buNone/>
              <a:defRPr lang="es-ES" sz="1209" b="1"/>
            </a:lvl6pPr>
            <a:lvl7pPr marL="2073585" indent="0" latinLnBrk="0">
              <a:buNone/>
              <a:defRPr lang="es-ES" sz="1209" b="1"/>
            </a:lvl7pPr>
            <a:lvl8pPr marL="2419182" indent="0" latinLnBrk="0">
              <a:buNone/>
              <a:defRPr lang="es-ES" sz="1209" b="1"/>
            </a:lvl8pPr>
            <a:lvl9pPr marL="2764780" indent="0" latinLnBrk="0">
              <a:buNone/>
              <a:defRPr lang="es-ES" sz="1209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725247" y="2073911"/>
            <a:ext cx="3339162" cy="2477170"/>
          </a:xfrm>
        </p:spPr>
        <p:txBody>
          <a:bodyPr>
            <a:normAutofit/>
          </a:bodyPr>
          <a:lstStyle>
            <a:lvl1pPr latinLnBrk="0">
              <a:defRPr lang="es-ES" sz="1814"/>
            </a:lvl1pPr>
            <a:lvl2pPr latinLnBrk="0">
              <a:defRPr lang="es-ES" sz="1512"/>
            </a:lvl2pPr>
            <a:lvl3pPr latinLnBrk="0">
              <a:defRPr lang="es-ES" sz="1361"/>
            </a:lvl3pPr>
            <a:lvl4pPr latinLnBrk="0">
              <a:defRPr lang="es-ES" sz="1209"/>
            </a:lvl4pPr>
            <a:lvl5pPr latinLnBrk="0">
              <a:defRPr lang="es-ES" sz="1209"/>
            </a:lvl5pPr>
            <a:lvl6pPr latinLnBrk="0">
              <a:defRPr lang="es-ES" sz="1209"/>
            </a:lvl6pPr>
            <a:lvl7pPr latinLnBrk="0">
              <a:defRPr lang="es-ES" sz="1209"/>
            </a:lvl7pPr>
            <a:lvl8pPr latinLnBrk="0">
              <a:defRPr lang="es-ES" sz="1209"/>
            </a:lvl8pPr>
            <a:lvl9pPr latinLnBrk="0">
              <a:defRPr lang="es-ES" sz="1209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t>24/03/2019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093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01129" y="1901084"/>
            <a:ext cx="6571943" cy="2131519"/>
          </a:xfrm>
        </p:spPr>
        <p:txBody>
          <a:bodyPr anchor="b">
            <a:normAutofit/>
          </a:bodyPr>
          <a:lstStyle>
            <a:lvl1pPr algn="l" latinLnBrk="0">
              <a:lnSpc>
                <a:spcPct val="80000"/>
              </a:lnSpc>
              <a:defRPr lang="es-ES" sz="3628" b="0" cap="none" baseline="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05361" y="4090212"/>
            <a:ext cx="6568113" cy="460870"/>
          </a:xfrm>
        </p:spPr>
        <p:txBody>
          <a:bodyPr anchor="t">
            <a:normAutofit/>
          </a:bodyPr>
          <a:lstStyle>
            <a:lvl1pPr marL="0" indent="0" latinLnBrk="0">
              <a:spcBef>
                <a:spcPts val="0"/>
              </a:spcBef>
              <a:buNone/>
              <a:defRPr lang="es-ES" sz="1512" cap="all" spc="151" baseline="0">
                <a:solidFill>
                  <a:schemeClr val="accent1"/>
                </a:solidFill>
              </a:defRPr>
            </a:lvl1pPr>
            <a:lvl2pPr marL="345597" indent="0" latinLnBrk="0">
              <a:buNone/>
              <a:defRPr lang="es-ES" sz="1361">
                <a:solidFill>
                  <a:schemeClr val="tx1">
                    <a:tint val="75000"/>
                  </a:schemeClr>
                </a:solidFill>
              </a:defRPr>
            </a:lvl2pPr>
            <a:lvl3pPr marL="691195" indent="0" latinLnBrk="0">
              <a:buNone/>
              <a:defRPr lang="es-ES" sz="1209">
                <a:solidFill>
                  <a:schemeClr val="tx1">
                    <a:tint val="75000"/>
                  </a:schemeClr>
                </a:solidFill>
              </a:defRPr>
            </a:lvl3pPr>
            <a:lvl4pPr marL="1036792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4pPr>
            <a:lvl5pPr marL="1382390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5pPr>
            <a:lvl6pPr marL="1727987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6pPr>
            <a:lvl7pPr marL="2073585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7pPr>
            <a:lvl8pPr marL="2419182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8pPr>
            <a:lvl9pPr marL="2764780" indent="0" latinLnBrk="0">
              <a:buNone/>
              <a:defRPr lang="es-ES" sz="10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t>24/03/2019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265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-column-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200" y="1201"/>
          <a:ext cx="1200" cy="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7" name="Objec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0" y="1201"/>
                        <a:ext cx="1200" cy="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  <a:latin typeface="adineue PRO TT Black" panose="020B0A03020201060004" pitchFamily="34" charset="0"/>
              </a:defRPr>
            </a:lvl1pPr>
          </a:lstStyle>
          <a:p>
            <a:r>
              <a:rPr lang="de-DE" dirty="0">
                <a:solidFill>
                  <a:srgbClr val="5BC2E7"/>
                </a:solidFill>
              </a:rPr>
              <a:t>LIST </a:t>
            </a:r>
            <a:r>
              <a:rPr lang="de-DE" dirty="0">
                <a:solidFill>
                  <a:schemeClr val="bg1"/>
                </a:solidFill>
              </a:rPr>
              <a:t>OF ITEMS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2419" b="0" i="0" baseline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1pPr>
            <a:lvl2pPr>
              <a:defRPr sz="2117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2pPr>
            <a:lvl3pPr>
              <a:defRPr sz="1814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3pPr>
            <a:lvl4pPr>
              <a:defRPr sz="1512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4pPr>
            <a:lvl5pPr>
              <a:defRPr sz="1512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5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>
          <a:xfrm>
            <a:off x="633561" y="4805519"/>
            <a:ext cx="2073474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fld id="{ED09111A-8E72-4949-9531-B5FCD0E54E68}" type="datetime5">
              <a:rPr lang="es-ES_tradnl" smtClean="0"/>
              <a:t>24-mar-19</a:t>
            </a:fld>
            <a:endParaRPr lang="de-DE" dirty="0"/>
          </a:p>
        </p:txBody>
      </p:sp>
      <p:sp>
        <p:nvSpPr>
          <p:cNvPr id="13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52614" y="4805519"/>
            <a:ext cx="3110210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r>
              <a:rPr lang="en-US" dirty="0"/>
              <a:t>Platform Engineering – Container Orchestration</a:t>
            </a:r>
          </a:p>
        </p:txBody>
      </p:sp>
      <p:sp>
        <p:nvSpPr>
          <p:cNvPr id="14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08403" y="4805519"/>
            <a:ext cx="2073474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fld id="{6B320A92-E253-4F71-A556-A45EF649FC6E}" type="slidenum">
              <a:rPr lang="de-DE" smtClean="0"/>
              <a:pPr/>
              <a:t>‹Nº›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036719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ARK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162824" y="0"/>
            <a:ext cx="3052614" cy="5184775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990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cubicBezTo>
                  <a:pt x="9997" y="3333"/>
                  <a:pt x="9993" y="6667"/>
                  <a:pt x="9990" y="10000"/>
                </a:cubicBezTo>
                <a:lnTo>
                  <a:pt x="0" y="1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0" y="0"/>
            <a:ext cx="9215438" cy="518477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rot="0" spcFirstLastPara="0" vert="horz" wrap="square" lIns="69109" tIns="34554" rIns="69109" bIns="3455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61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89978" y="550883"/>
            <a:ext cx="8425832" cy="565028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89976" y="1540087"/>
            <a:ext cx="8416631" cy="3265431"/>
          </a:xfrm>
          <a:noFill/>
        </p:spPr>
        <p:txBody>
          <a:bodyPr>
            <a:normAutofit/>
          </a:bodyPr>
          <a:lstStyle>
            <a:lvl1pPr>
              <a:defRPr sz="2117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9978" y="1115911"/>
            <a:ext cx="8425885" cy="424176"/>
          </a:xfrm>
        </p:spPr>
        <p:txBody>
          <a:bodyPr>
            <a:normAutofit/>
          </a:bodyPr>
          <a:lstStyle>
            <a:lvl1pPr>
              <a:defRPr sz="2419" b="1" i="0" baseline="0">
                <a:latin typeface="adineue PRO TT Light" panose="020B0303020201060004" pitchFamily="34" charset="77"/>
                <a:ea typeface="adineue PRO TT Light" panose="020B0303020201060004" pitchFamily="34" charset="77"/>
                <a:cs typeface="adineue PRO TT Light" panose="020B0303020201060004" pitchFamily="34" charset="77"/>
              </a:defRPr>
            </a:lvl1pPr>
          </a:lstStyle>
          <a:p>
            <a:pPr marL="172799" marR="0" lvl="0" indent="-172799" algn="l" defTabSz="691195" rtl="0" eaLnBrk="1" fontAlgn="auto" latinLnBrk="0" hangingPunct="1">
              <a:lnSpc>
                <a:spcPct val="90000"/>
              </a:lnSpc>
              <a:spcBef>
                <a:spcPts val="756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</a:t>
            </a:r>
          </a:p>
        </p:txBody>
      </p:sp>
    </p:spTree>
    <p:extLst>
      <p:ext uri="{BB962C8B-B14F-4D97-AF65-F5344CB8AC3E}">
        <p14:creationId xmlns:p14="http://schemas.microsoft.com/office/powerpoint/2010/main" val="2488441376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tx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8390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tx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357487"/>
      </p:ext>
    </p:extLst>
  </p:cSld>
  <p:clrMapOvr>
    <a:masterClrMapping/>
  </p:clrMapOvr>
  <p:transition spd="med">
    <p:fade/>
  </p:transition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adge of S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0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893480"/>
      </p:ext>
    </p:extLst>
  </p:cSld>
  <p:clrMapOvr>
    <a:masterClrMapping/>
  </p:clrMapOvr>
  <p:transition spd="med">
    <p:fade/>
  </p:transition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igin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1E82C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94415224"/>
      </p:ext>
    </p:extLst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5" y="576263"/>
            <a:ext cx="2879725" cy="403225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rgbClr val="FAFAFA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031721" y="1439862"/>
            <a:ext cx="4319985" cy="1440523"/>
          </a:xfrm>
        </p:spPr>
        <p:txBody>
          <a:bodyPr anchor="b"/>
          <a:lstStyle>
            <a:lvl1pPr>
              <a:defRPr sz="3200"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030663" y="2880386"/>
            <a:ext cx="3991756" cy="1727994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94B514A9-A37D-4417-B77D-9CEC503F6D0E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379685"/>
      </p:ext>
    </p:extLst>
  </p:cSld>
  <p:clrMapOvr>
    <a:masterClrMapping/>
  </p:clrMapOvr>
  <p:transition spd="med">
    <p:fade/>
  </p:transition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Y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F3932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99415014"/>
      </p:ext>
    </p:extLst>
  </p:cSld>
  <p:clrMapOvr>
    <a:masterClrMapping/>
  </p:clrMapOvr>
  <p:transition spd="med">
    <p:fade/>
  </p:transition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t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90294679"/>
      </p:ext>
    </p:extLst>
  </p:cSld>
  <p:clrMapOvr>
    <a:masterClrMapping/>
  </p:clrMapOvr>
  <p:transition spd="med">
    <p:fade/>
  </p:transition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215438" cy="5184775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63238" y="864165"/>
            <a:ext cx="4032611" cy="864623"/>
          </a:xfrm>
        </p:spPr>
        <p:txBody>
          <a:bodyPr lIns="0" anchor="t"/>
          <a:lstStyle>
            <a:lvl1pPr algn="l">
              <a:lnSpc>
                <a:spcPct val="100000"/>
              </a:lnSpc>
              <a:defRPr sz="4000" b="0" i="0" cap="all" spc="0" baseline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016314" y="2016313"/>
            <a:ext cx="4895701" cy="2592200"/>
          </a:xfrm>
        </p:spPr>
        <p:txBody>
          <a:bodyPr anchor="t" anchorCtr="0"/>
          <a:lstStyle>
            <a:lvl1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None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2pPr>
            <a:lvl3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3pPr>
            <a:lvl4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4pPr>
            <a:lvl5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5pPr>
            <a:lvl6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6pPr>
            <a:lvl7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7pPr>
            <a:lvl8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8pPr>
            <a:lvl9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9pPr>
          </a:lstStyle>
          <a:p>
            <a:pPr lvl="0"/>
            <a:r>
              <a:rPr lang="en-US" noProof="0" dirty="0"/>
              <a:t>ADD AN AGENDA POINT HERE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169417"/>
      </p:ext>
    </p:extLst>
  </p:cSld>
  <p:clrMapOvr>
    <a:masterClrMapping/>
  </p:clrMapOvr>
  <p:transition spd="med">
    <p:fade/>
  </p:transition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/ Foc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4675" y="576264"/>
            <a:ext cx="8064500" cy="4032250"/>
          </a:xfrm>
          <a:custGeom>
            <a:avLst/>
            <a:gdLst/>
            <a:ahLst/>
            <a:cxnLst/>
            <a:rect l="l" t="t" r="r" b="b"/>
            <a:pathLst>
              <a:path w="8064500" h="4032119">
                <a:moveTo>
                  <a:pt x="0" y="0"/>
                </a:moveTo>
                <a:lnTo>
                  <a:pt x="8064500" y="0"/>
                </a:lnTo>
                <a:lnTo>
                  <a:pt x="8064500" y="4032119"/>
                </a:lnTo>
                <a:lnTo>
                  <a:pt x="0" y="403211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439862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033703"/>
      </p:ext>
    </p:extLst>
  </p:cSld>
  <p:clrMapOvr>
    <a:masterClrMapping/>
  </p:clrMapOvr>
  <p:transition spd="med">
    <p:fade/>
  </p:transition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eging /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05216" y="105206"/>
            <a:ext cx="9005007" cy="4974364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701800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364633"/>
      </p:ext>
    </p:extLst>
  </p:cSld>
  <p:clrMapOvr>
    <a:masterClrMapping/>
  </p:clrMapOvr>
  <p:transition spd="med">
    <p:fade/>
  </p:transition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926"/>
            <a:ext cx="4896379" cy="574674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FDD01503-22A4-403B-8745-CA957BB7E5C9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294481"/>
      </p:ext>
    </p:extLst>
  </p:cSld>
  <p:clrMapOvr>
    <a:masterClrMapping/>
  </p:clrMapOvr>
  <p:transition spd="med">
    <p:fade/>
  </p:transition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>
              <a:defRPr/>
            </a:pPr>
            <a:fld id="{6219B26A-72D6-46AB-957C-CB3555B627B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574675" y="1152525"/>
            <a:ext cx="7488238" cy="34559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0144867"/>
      </p:ext>
    </p:extLst>
  </p:cSld>
  <p:clrMapOvr>
    <a:masterClrMapping/>
  </p:clrMapOvr>
  <p:transition spd="med">
    <p:fade/>
  </p:transition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59451" y="0"/>
            <a:ext cx="345598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4895983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4" y="1152524"/>
            <a:ext cx="4608513" cy="3456121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B0133289-A846-47F9-A094-30208F0EF75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189997"/>
      </p:ext>
    </p:extLst>
  </p:cSld>
  <p:clrMapOvr>
    <a:masterClrMapping/>
  </p:clrMapOvr>
  <p:transition spd="med">
    <p:fade/>
  </p:transition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032250" y="1"/>
            <a:ext cx="51831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5" y="288926"/>
            <a:ext cx="3455988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5" y="1152525"/>
            <a:ext cx="3168650" cy="3455988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5A855478-103E-4A15-A06C-B6A6DBC795D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829061"/>
      </p:ext>
    </p:extLst>
  </p:cSld>
  <p:clrMapOvr>
    <a:masterClrMapping/>
  </p:clrMapOvr>
  <p:transition spd="med">
    <p:fade/>
  </p:transition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2 Images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895850" y="1"/>
            <a:ext cx="43195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319719" y="864393"/>
            <a:ext cx="3743193" cy="34567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3168650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>
              <a:defRPr/>
            </a:pPr>
            <a:fld id="{A1CF80AE-C039-4C0F-B7F7-744615D460C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437529"/>
      </p:ext>
    </p:extLst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6" y="576262"/>
            <a:ext cx="3745006" cy="432104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606925" y="2313558"/>
            <a:ext cx="3743325" cy="2294821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7660F91-D183-4891-A97D-A642225AAC0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565967"/>
      </p:ext>
    </p:extLst>
  </p:cSld>
  <p:clrMapOvr>
    <a:masterClrMapping/>
  </p:clrMapOvr>
  <p:transition spd="med">
    <p:fade/>
  </p:transition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+ Im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183188" y="397"/>
            <a:ext cx="4032249" cy="259199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4033044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5183717" y="2592389"/>
            <a:ext cx="4031721" cy="259199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pPr>
              <a:defRPr/>
            </a:pPr>
            <a:fld id="{F058C083-5DF4-47A4-9A6A-7E7327E1521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962282"/>
      </p:ext>
    </p:extLst>
  </p:cSld>
  <p:clrMapOvr>
    <a:masterClrMapping/>
  </p:clrMapOvr>
  <p:transition spd="med">
    <p:fade/>
  </p:transition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396"/>
            <a:ext cx="2881311" cy="259265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397"/>
            <a:ext cx="2303726" cy="259199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3455988" cy="2591990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A3146551-EF0D-4D56-AF87-5F1A8BE5BBC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019892"/>
      </p:ext>
    </p:extLst>
  </p:cSld>
  <p:clrMapOvr>
    <a:masterClrMapping/>
  </p:clrMapOvr>
  <p:transition spd="med">
    <p:fade/>
  </p:transition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183188" y="1"/>
            <a:ext cx="4032250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576263"/>
            <a:ext cx="1439994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590535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1FDE4756-E33A-4C1F-BC3E-1C3AA533B33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304288"/>
      </p:ext>
    </p:extLst>
  </p:cSld>
  <p:clrMapOvr>
    <a:masterClrMapping/>
  </p:clrMapOvr>
  <p:transition spd="med">
    <p:fade/>
  </p:transition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1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67E8BCD-FC54-4196-80B4-2016F74DAB0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6623050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47211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484031"/>
      </p:ext>
    </p:extLst>
  </p:cSld>
  <p:clrMapOvr>
    <a:masterClrMapping/>
  </p:clrMapOvr>
  <p:transition spd="med">
    <p:fade/>
  </p:transition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239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70E090-8CB9-4EE9-B982-AFDEE7ABCC6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2014175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63238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2064912"/>
      </p:ext>
    </p:extLst>
  </p:cSld>
  <p:clrMapOvr>
    <a:masterClrMapping/>
  </p:clrMapOvr>
  <p:transition spd="med">
    <p:fade/>
  </p:transition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608514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048375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7775578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608512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5582F08-8093-47A1-9970-B8AD2538824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863600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004530"/>
      </p:ext>
    </p:extLst>
  </p:cSld>
  <p:clrMapOvr>
    <a:masterClrMapping/>
  </p:clrMapOvr>
  <p:transition spd="med">
    <p:fade/>
  </p:transition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0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1439863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3167063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9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9AF21428-3AAB-4E23-87D9-A7754449DCE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47219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76078915"/>
      </p:ext>
    </p:extLst>
  </p:cSld>
  <p:clrMapOvr>
    <a:masterClrMapping/>
  </p:clrMapOvr>
  <p:transition spd="med">
    <p:fade/>
  </p:transition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591858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879726" y="863600"/>
            <a:ext cx="2590802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471055" y="863600"/>
            <a:ext cx="2593108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0C699BB-0588-4A44-9E07-059F8FE8B73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26" hasCustomPrompt="1"/>
          </p:nvPr>
        </p:nvSpPr>
        <p:spPr>
          <a:xfrm>
            <a:off x="287972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27" hasCustomPrompt="1"/>
          </p:nvPr>
        </p:nvSpPr>
        <p:spPr>
          <a:xfrm>
            <a:off x="547171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15472167"/>
      </p:ext>
    </p:extLst>
  </p:cSld>
  <p:clrMapOvr>
    <a:masterClrMapping/>
  </p:clrMapOvr>
  <p:transition spd="med">
    <p:fade/>
  </p:transition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014534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301874" y="863600"/>
            <a:ext cx="2017808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319586" y="863600"/>
            <a:ext cx="2016126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335712" y="863600"/>
            <a:ext cx="2016126" cy="3168972"/>
          </a:xfrm>
          <a:solidFill>
            <a:schemeClr val="bg2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D600424-D6FA-466A-9C15-4E982415079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9" name="Text Placeholder 15"/>
          <p:cNvSpPr>
            <a:spLocks noGrp="1"/>
          </p:cNvSpPr>
          <p:nvPr>
            <p:ph type="body" sz="quarter" idx="29" hasCustomPrompt="1"/>
          </p:nvPr>
        </p:nvSpPr>
        <p:spPr>
          <a:xfrm>
            <a:off x="2301874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0" name="Text Placeholder 15"/>
          <p:cNvSpPr>
            <a:spLocks noGrp="1"/>
          </p:cNvSpPr>
          <p:nvPr>
            <p:ph type="body" sz="quarter" idx="30" hasCustomPrompt="1"/>
          </p:nvPr>
        </p:nvSpPr>
        <p:spPr>
          <a:xfrm>
            <a:off x="4319586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1" name="Text Placeholder 15"/>
          <p:cNvSpPr>
            <a:spLocks noGrp="1"/>
          </p:cNvSpPr>
          <p:nvPr>
            <p:ph type="body" sz="quarter" idx="31" hasCustomPrompt="1"/>
          </p:nvPr>
        </p:nvSpPr>
        <p:spPr>
          <a:xfrm>
            <a:off x="6335713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49696898"/>
      </p:ext>
    </p:extLst>
  </p:cSld>
  <p:clrMapOvr>
    <a:masterClrMapping/>
  </p:clrMapOvr>
  <p:transition spd="med">
    <p:fade/>
  </p:transition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umer Profile Ins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FF51A27-B862-46BA-B3AB-1AA3AA08923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grpSp>
        <p:nvGrpSpPr>
          <p:cNvPr id="9" name="Group 4"/>
          <p:cNvGrpSpPr>
            <a:grpSpLocks noChangeAspect="1"/>
          </p:cNvGrpSpPr>
          <p:nvPr userDrawn="1"/>
        </p:nvGrpSpPr>
        <p:grpSpPr bwMode="auto">
          <a:xfrm>
            <a:off x="574677" y="1152202"/>
            <a:ext cx="420686" cy="288925"/>
            <a:chOff x="760" y="163"/>
            <a:chExt cx="4288" cy="2945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760" y="163"/>
              <a:ext cx="4288" cy="2945"/>
            </a:xfrm>
            <a:custGeom>
              <a:avLst/>
              <a:gdLst>
                <a:gd name="T0" fmla="*/ 1818 w 1818"/>
                <a:gd name="T1" fmla="*/ 624 h 1249"/>
                <a:gd name="T2" fmla="*/ 912 w 1818"/>
                <a:gd name="T3" fmla="*/ 1249 h 1249"/>
                <a:gd name="T4" fmla="*/ 0 w 1818"/>
                <a:gd name="T5" fmla="*/ 624 h 1249"/>
                <a:gd name="T6" fmla="*/ 906 w 1818"/>
                <a:gd name="T7" fmla="*/ 0 h 1249"/>
                <a:gd name="T8" fmla="*/ 1818 w 1818"/>
                <a:gd name="T9" fmla="*/ 624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8" h="1249">
                  <a:moveTo>
                    <a:pt x="1818" y="624"/>
                  </a:moveTo>
                  <a:cubicBezTo>
                    <a:pt x="1818" y="624"/>
                    <a:pt x="1414" y="1249"/>
                    <a:pt x="912" y="1249"/>
                  </a:cubicBezTo>
                  <a:cubicBezTo>
                    <a:pt x="411" y="1249"/>
                    <a:pt x="0" y="624"/>
                    <a:pt x="0" y="624"/>
                  </a:cubicBezTo>
                  <a:cubicBezTo>
                    <a:pt x="0" y="624"/>
                    <a:pt x="404" y="0"/>
                    <a:pt x="906" y="0"/>
                  </a:cubicBezTo>
                  <a:cubicBezTo>
                    <a:pt x="1407" y="0"/>
                    <a:pt x="1818" y="624"/>
                    <a:pt x="1818" y="624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281" y="1009"/>
              <a:ext cx="1276" cy="1252"/>
            </a:xfrm>
            <a:custGeom>
              <a:avLst/>
              <a:gdLst>
                <a:gd name="T0" fmla="*/ 270 w 541"/>
                <a:gd name="T1" fmla="*/ 0 h 531"/>
                <a:gd name="T2" fmla="*/ 155 w 541"/>
                <a:gd name="T3" fmla="*/ 26 h 531"/>
                <a:gd name="T4" fmla="*/ 180 w 541"/>
                <a:gd name="T5" fmla="*/ 100 h 531"/>
                <a:gd name="T6" fmla="*/ 59 w 541"/>
                <a:gd name="T7" fmla="*/ 221 h 531"/>
                <a:gd name="T8" fmla="*/ 6 w 541"/>
                <a:gd name="T9" fmla="*/ 209 h 531"/>
                <a:gd name="T10" fmla="*/ 0 w 541"/>
                <a:gd name="T11" fmla="*/ 265 h 531"/>
                <a:gd name="T12" fmla="*/ 270 w 541"/>
                <a:gd name="T13" fmla="*/ 531 h 531"/>
                <a:gd name="T14" fmla="*/ 541 w 541"/>
                <a:gd name="T15" fmla="*/ 265 h 531"/>
                <a:gd name="T16" fmla="*/ 270 w 541"/>
                <a:gd name="T1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1" h="531">
                  <a:moveTo>
                    <a:pt x="270" y="0"/>
                  </a:moveTo>
                  <a:cubicBezTo>
                    <a:pt x="229" y="0"/>
                    <a:pt x="190" y="9"/>
                    <a:pt x="155" y="26"/>
                  </a:cubicBezTo>
                  <a:cubicBezTo>
                    <a:pt x="170" y="46"/>
                    <a:pt x="180" y="72"/>
                    <a:pt x="180" y="100"/>
                  </a:cubicBezTo>
                  <a:cubicBezTo>
                    <a:pt x="180" y="167"/>
                    <a:pt x="126" y="221"/>
                    <a:pt x="59" y="221"/>
                  </a:cubicBezTo>
                  <a:cubicBezTo>
                    <a:pt x="40" y="221"/>
                    <a:pt x="22" y="217"/>
                    <a:pt x="6" y="209"/>
                  </a:cubicBezTo>
                  <a:cubicBezTo>
                    <a:pt x="2" y="227"/>
                    <a:pt x="0" y="246"/>
                    <a:pt x="0" y="265"/>
                  </a:cubicBezTo>
                  <a:cubicBezTo>
                    <a:pt x="0" y="412"/>
                    <a:pt x="121" y="531"/>
                    <a:pt x="270" y="531"/>
                  </a:cubicBezTo>
                  <a:cubicBezTo>
                    <a:pt x="420" y="531"/>
                    <a:pt x="541" y="412"/>
                    <a:pt x="541" y="265"/>
                  </a:cubicBezTo>
                  <a:cubicBezTo>
                    <a:pt x="541" y="119"/>
                    <a:pt x="420" y="0"/>
                    <a:pt x="270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557" y="623"/>
              <a:ext cx="559" cy="2049"/>
            </a:xfrm>
            <a:custGeom>
              <a:avLst/>
              <a:gdLst>
                <a:gd name="T0" fmla="*/ 0 w 237"/>
                <a:gd name="T1" fmla="*/ 869 h 869"/>
                <a:gd name="T2" fmla="*/ 237 w 237"/>
                <a:gd name="T3" fmla="*/ 436 h 869"/>
                <a:gd name="T4" fmla="*/ 0 w 237"/>
                <a:gd name="T5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0" y="869"/>
                  </a:moveTo>
                  <a:cubicBezTo>
                    <a:pt x="142" y="790"/>
                    <a:pt x="237" y="617"/>
                    <a:pt x="237" y="436"/>
                  </a:cubicBezTo>
                  <a:cubicBezTo>
                    <a:pt x="237" y="254"/>
                    <a:pt x="142" y="79"/>
                    <a:pt x="0" y="0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692" y="623"/>
              <a:ext cx="558" cy="2049"/>
            </a:xfrm>
            <a:custGeom>
              <a:avLst/>
              <a:gdLst>
                <a:gd name="T0" fmla="*/ 237 w 237"/>
                <a:gd name="T1" fmla="*/ 0 h 869"/>
                <a:gd name="T2" fmla="*/ 0 w 237"/>
                <a:gd name="T3" fmla="*/ 436 h 869"/>
                <a:gd name="T4" fmla="*/ 237 w 237"/>
                <a:gd name="T5" fmla="*/ 869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237" y="0"/>
                  </a:moveTo>
                  <a:cubicBezTo>
                    <a:pt x="95" y="79"/>
                    <a:pt x="0" y="254"/>
                    <a:pt x="0" y="436"/>
                  </a:cubicBezTo>
                  <a:cubicBezTo>
                    <a:pt x="0" y="617"/>
                    <a:pt x="95" y="790"/>
                    <a:pt x="237" y="869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14" name="Group 11"/>
          <p:cNvGrpSpPr>
            <a:grpSpLocks noChangeAspect="1"/>
          </p:cNvGrpSpPr>
          <p:nvPr userDrawn="1"/>
        </p:nvGrpSpPr>
        <p:grpSpPr bwMode="auto">
          <a:xfrm>
            <a:off x="3167534" y="1152202"/>
            <a:ext cx="326213" cy="288928"/>
            <a:chOff x="1110" y="47"/>
            <a:chExt cx="3587" cy="3177"/>
          </a:xfrm>
        </p:grpSpPr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1110" y="535"/>
              <a:ext cx="3587" cy="2689"/>
            </a:xfrm>
            <a:custGeom>
              <a:avLst/>
              <a:gdLst>
                <a:gd name="T0" fmla="*/ 2447 w 3587"/>
                <a:gd name="T1" fmla="*/ 0 h 2689"/>
                <a:gd name="T2" fmla="*/ 3587 w 3587"/>
                <a:gd name="T3" fmla="*/ 0 h 2689"/>
                <a:gd name="T4" fmla="*/ 3587 w 3587"/>
                <a:gd name="T5" fmla="*/ 2689 h 2689"/>
                <a:gd name="T6" fmla="*/ 0 w 3587"/>
                <a:gd name="T7" fmla="*/ 2689 h 2689"/>
                <a:gd name="T8" fmla="*/ 0 w 3587"/>
                <a:gd name="T9" fmla="*/ 0 h 2689"/>
                <a:gd name="T10" fmla="*/ 1305 w 3587"/>
                <a:gd name="T11" fmla="*/ 0 h 2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7" h="2689">
                  <a:moveTo>
                    <a:pt x="2447" y="0"/>
                  </a:moveTo>
                  <a:lnTo>
                    <a:pt x="3587" y="0"/>
                  </a:lnTo>
                  <a:lnTo>
                    <a:pt x="3587" y="2689"/>
                  </a:lnTo>
                  <a:lnTo>
                    <a:pt x="0" y="2689"/>
                  </a:lnTo>
                  <a:lnTo>
                    <a:pt x="0" y="0"/>
                  </a:lnTo>
                  <a:lnTo>
                    <a:pt x="130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1516" y="1268"/>
              <a:ext cx="1305" cy="1548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1516" y="2331"/>
              <a:ext cx="1305" cy="485"/>
            </a:xfrm>
            <a:custGeom>
              <a:avLst/>
              <a:gdLst>
                <a:gd name="T0" fmla="*/ 277 w 553"/>
                <a:gd name="T1" fmla="*/ 206 h 206"/>
                <a:gd name="T2" fmla="*/ 553 w 553"/>
                <a:gd name="T3" fmla="*/ 206 h 206"/>
                <a:gd name="T4" fmla="*/ 553 w 553"/>
                <a:gd name="T5" fmla="*/ 88 h 206"/>
                <a:gd name="T6" fmla="*/ 277 w 553"/>
                <a:gd name="T7" fmla="*/ 0 h 206"/>
                <a:gd name="T8" fmla="*/ 0 w 553"/>
                <a:gd name="T9" fmla="*/ 88 h 206"/>
                <a:gd name="T10" fmla="*/ 0 w 553"/>
                <a:gd name="T11" fmla="*/ 206 h 206"/>
                <a:gd name="T12" fmla="*/ 277 w 553"/>
                <a:gd name="T13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3" h="206">
                  <a:moveTo>
                    <a:pt x="277" y="206"/>
                  </a:moveTo>
                  <a:cubicBezTo>
                    <a:pt x="553" y="206"/>
                    <a:pt x="553" y="206"/>
                    <a:pt x="553" y="206"/>
                  </a:cubicBezTo>
                  <a:cubicBezTo>
                    <a:pt x="553" y="88"/>
                    <a:pt x="553" y="88"/>
                    <a:pt x="553" y="88"/>
                  </a:cubicBezTo>
                  <a:cubicBezTo>
                    <a:pt x="540" y="74"/>
                    <a:pt x="405" y="0"/>
                    <a:pt x="277" y="0"/>
                  </a:cubicBezTo>
                  <a:cubicBezTo>
                    <a:pt x="149" y="0"/>
                    <a:pt x="13" y="74"/>
                    <a:pt x="0" y="88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277" y="206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1924" y="1513"/>
              <a:ext cx="491" cy="573"/>
            </a:xfrm>
            <a:custGeom>
              <a:avLst/>
              <a:gdLst>
                <a:gd name="T0" fmla="*/ 104 w 208"/>
                <a:gd name="T1" fmla="*/ 0 h 243"/>
                <a:gd name="T2" fmla="*/ 104 w 208"/>
                <a:gd name="T3" fmla="*/ 0 h 243"/>
                <a:gd name="T4" fmla="*/ 0 w 208"/>
                <a:gd name="T5" fmla="*/ 105 h 243"/>
                <a:gd name="T6" fmla="*/ 0 w 208"/>
                <a:gd name="T7" fmla="*/ 138 h 243"/>
                <a:gd name="T8" fmla="*/ 104 w 208"/>
                <a:gd name="T9" fmla="*/ 243 h 243"/>
                <a:gd name="T10" fmla="*/ 104 w 208"/>
                <a:gd name="T11" fmla="*/ 243 h 243"/>
                <a:gd name="T12" fmla="*/ 208 w 208"/>
                <a:gd name="T13" fmla="*/ 138 h 243"/>
                <a:gd name="T14" fmla="*/ 208 w 208"/>
                <a:gd name="T15" fmla="*/ 105 h 243"/>
                <a:gd name="T16" fmla="*/ 104 w 208"/>
                <a:gd name="T17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43">
                  <a:moveTo>
                    <a:pt x="104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96"/>
                    <a:pt x="47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61" y="243"/>
                    <a:pt x="208" y="196"/>
                    <a:pt x="208" y="138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47"/>
                    <a:pt x="161" y="0"/>
                    <a:pt x="104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9" name="Line 16"/>
            <p:cNvSpPr>
              <a:spLocks noChangeShapeType="1"/>
            </p:cNvSpPr>
            <p:nvPr/>
          </p:nvSpPr>
          <p:spPr bwMode="auto">
            <a:xfrm>
              <a:off x="3229" y="1595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0" name="Line 17"/>
            <p:cNvSpPr>
              <a:spLocks noChangeShapeType="1"/>
            </p:cNvSpPr>
            <p:nvPr/>
          </p:nvSpPr>
          <p:spPr bwMode="auto">
            <a:xfrm>
              <a:off x="3229" y="1921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>
              <a:off x="3229" y="2246"/>
              <a:ext cx="571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2333" y="862"/>
              <a:ext cx="130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 flipH="1">
              <a:off x="2007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3800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5" name="Rectangle 22"/>
            <p:cNvSpPr>
              <a:spLocks noChangeArrowheads="1"/>
            </p:cNvSpPr>
            <p:nvPr/>
          </p:nvSpPr>
          <p:spPr bwMode="auto">
            <a:xfrm>
              <a:off x="2658" y="47"/>
              <a:ext cx="654" cy="815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26" name="Group 25"/>
          <p:cNvGrpSpPr>
            <a:grpSpLocks noChangeAspect="1"/>
          </p:cNvGrpSpPr>
          <p:nvPr userDrawn="1"/>
        </p:nvGrpSpPr>
        <p:grpSpPr bwMode="auto">
          <a:xfrm>
            <a:off x="5759868" y="1076461"/>
            <a:ext cx="259934" cy="364666"/>
            <a:chOff x="1875" y="24852"/>
            <a:chExt cx="2050" cy="364666"/>
          </a:xfrm>
        </p:grpSpPr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260" y="24852"/>
              <a:ext cx="1280" cy="73035"/>
            </a:xfrm>
            <a:custGeom>
              <a:avLst/>
              <a:gdLst>
                <a:gd name="T0" fmla="*/ 347 w 542"/>
                <a:gd name="T1" fmla="*/ 108 h 244"/>
                <a:gd name="T2" fmla="*/ 352 w 542"/>
                <a:gd name="T3" fmla="*/ 81 h 244"/>
                <a:gd name="T4" fmla="*/ 271 w 542"/>
                <a:gd name="T5" fmla="*/ 0 h 244"/>
                <a:gd name="T6" fmla="*/ 190 w 542"/>
                <a:gd name="T7" fmla="*/ 81 h 244"/>
                <a:gd name="T8" fmla="*/ 195 w 542"/>
                <a:gd name="T9" fmla="*/ 108 h 244"/>
                <a:gd name="T10" fmla="*/ 0 w 542"/>
                <a:gd name="T11" fmla="*/ 108 h 244"/>
                <a:gd name="T12" fmla="*/ 0 w 542"/>
                <a:gd name="T13" fmla="*/ 244 h 244"/>
                <a:gd name="T14" fmla="*/ 542 w 542"/>
                <a:gd name="T15" fmla="*/ 244 h 244"/>
                <a:gd name="T16" fmla="*/ 542 w 542"/>
                <a:gd name="T17" fmla="*/ 108 h 244"/>
                <a:gd name="T18" fmla="*/ 347 w 542"/>
                <a:gd name="T19" fmla="*/ 10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2" h="244">
                  <a:moveTo>
                    <a:pt x="347" y="108"/>
                  </a:moveTo>
                  <a:cubicBezTo>
                    <a:pt x="350" y="100"/>
                    <a:pt x="352" y="91"/>
                    <a:pt x="352" y="81"/>
                  </a:cubicBezTo>
                  <a:cubicBezTo>
                    <a:pt x="352" y="36"/>
                    <a:pt x="316" y="0"/>
                    <a:pt x="271" y="0"/>
                  </a:cubicBezTo>
                  <a:cubicBezTo>
                    <a:pt x="226" y="0"/>
                    <a:pt x="190" y="36"/>
                    <a:pt x="190" y="81"/>
                  </a:cubicBezTo>
                  <a:cubicBezTo>
                    <a:pt x="190" y="91"/>
                    <a:pt x="192" y="100"/>
                    <a:pt x="195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542" y="244"/>
                    <a:pt x="542" y="244"/>
                    <a:pt x="542" y="244"/>
                  </a:cubicBezTo>
                  <a:cubicBezTo>
                    <a:pt x="542" y="108"/>
                    <a:pt x="542" y="108"/>
                    <a:pt x="542" y="108"/>
                  </a:cubicBezTo>
                  <a:lnTo>
                    <a:pt x="347" y="108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1875" y="73669"/>
              <a:ext cx="2050" cy="315849"/>
            </a:xfrm>
            <a:custGeom>
              <a:avLst/>
              <a:gdLst>
                <a:gd name="T0" fmla="*/ 1665 w 2050"/>
                <a:gd name="T1" fmla="*/ 0 h 2491"/>
                <a:gd name="T2" fmla="*/ 2050 w 2050"/>
                <a:gd name="T3" fmla="*/ 0 h 2491"/>
                <a:gd name="T4" fmla="*/ 2050 w 2050"/>
                <a:gd name="T5" fmla="*/ 2491 h 2491"/>
                <a:gd name="T6" fmla="*/ 0 w 2050"/>
                <a:gd name="T7" fmla="*/ 2491 h 2491"/>
                <a:gd name="T8" fmla="*/ 0 w 2050"/>
                <a:gd name="T9" fmla="*/ 0 h 2491"/>
                <a:gd name="T10" fmla="*/ 385 w 2050"/>
                <a:gd name="T11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0" h="2491">
                  <a:moveTo>
                    <a:pt x="1665" y="0"/>
                  </a:moveTo>
                  <a:lnTo>
                    <a:pt x="2050" y="0"/>
                  </a:lnTo>
                  <a:lnTo>
                    <a:pt x="2050" y="2491"/>
                  </a:lnTo>
                  <a:lnTo>
                    <a:pt x="0" y="2491"/>
                  </a:lnTo>
                  <a:lnTo>
                    <a:pt x="0" y="0"/>
                  </a:lnTo>
                  <a:lnTo>
                    <a:pt x="38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196" y="154565"/>
              <a:ext cx="513" cy="64920"/>
            </a:xfrm>
            <a:custGeom>
              <a:avLst/>
              <a:gdLst>
                <a:gd name="T0" fmla="*/ 513 w 513"/>
                <a:gd name="T1" fmla="*/ 382 h 512"/>
                <a:gd name="T2" fmla="*/ 513 w 513"/>
                <a:gd name="T3" fmla="*/ 512 h 512"/>
                <a:gd name="T4" fmla="*/ 0 w 513"/>
                <a:gd name="T5" fmla="*/ 512 h 512"/>
                <a:gd name="T6" fmla="*/ 0 w 513"/>
                <a:gd name="T7" fmla="*/ 0 h 512"/>
                <a:gd name="T8" fmla="*/ 319 w 513"/>
                <a:gd name="T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2">
                  <a:moveTo>
                    <a:pt x="513" y="382"/>
                  </a:moveTo>
                  <a:lnTo>
                    <a:pt x="513" y="512"/>
                  </a:lnTo>
                  <a:lnTo>
                    <a:pt x="0" y="512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388" y="150380"/>
              <a:ext cx="479" cy="44632"/>
            </a:xfrm>
            <a:custGeom>
              <a:avLst/>
              <a:gdLst>
                <a:gd name="T0" fmla="*/ 0 w 479"/>
                <a:gd name="T1" fmla="*/ 224 h 352"/>
                <a:gd name="T2" fmla="*/ 127 w 479"/>
                <a:gd name="T3" fmla="*/ 352 h 352"/>
                <a:gd name="T4" fmla="*/ 479 w 479"/>
                <a:gd name="T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2">
                  <a:moveTo>
                    <a:pt x="0" y="224"/>
                  </a:moveTo>
                  <a:lnTo>
                    <a:pt x="127" y="352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196" y="267920"/>
              <a:ext cx="513" cy="64793"/>
            </a:xfrm>
            <a:custGeom>
              <a:avLst/>
              <a:gdLst>
                <a:gd name="T0" fmla="*/ 513 w 513"/>
                <a:gd name="T1" fmla="*/ 384 h 511"/>
                <a:gd name="T2" fmla="*/ 513 w 513"/>
                <a:gd name="T3" fmla="*/ 511 h 511"/>
                <a:gd name="T4" fmla="*/ 0 w 513"/>
                <a:gd name="T5" fmla="*/ 511 h 511"/>
                <a:gd name="T6" fmla="*/ 0 w 513"/>
                <a:gd name="T7" fmla="*/ 0 h 511"/>
                <a:gd name="T8" fmla="*/ 319 w 513"/>
                <a:gd name="T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1">
                  <a:moveTo>
                    <a:pt x="513" y="384"/>
                  </a:moveTo>
                  <a:lnTo>
                    <a:pt x="513" y="511"/>
                  </a:lnTo>
                  <a:lnTo>
                    <a:pt x="0" y="511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2388" y="263990"/>
              <a:ext cx="479" cy="44505"/>
            </a:xfrm>
            <a:custGeom>
              <a:avLst/>
              <a:gdLst>
                <a:gd name="T0" fmla="*/ 0 w 479"/>
                <a:gd name="T1" fmla="*/ 224 h 351"/>
                <a:gd name="T2" fmla="*/ 127 w 479"/>
                <a:gd name="T3" fmla="*/ 351 h 351"/>
                <a:gd name="T4" fmla="*/ 479 w 479"/>
                <a:gd name="T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1">
                  <a:moveTo>
                    <a:pt x="0" y="224"/>
                  </a:moveTo>
                  <a:lnTo>
                    <a:pt x="127" y="351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3" name="Line 32"/>
            <p:cNvSpPr>
              <a:spLocks noChangeShapeType="1"/>
            </p:cNvSpPr>
            <p:nvPr/>
          </p:nvSpPr>
          <p:spPr bwMode="auto">
            <a:xfrm>
              <a:off x="3028" y="170794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4" name="Line 33"/>
            <p:cNvSpPr>
              <a:spLocks noChangeShapeType="1"/>
            </p:cNvSpPr>
            <p:nvPr/>
          </p:nvSpPr>
          <p:spPr bwMode="auto">
            <a:xfrm>
              <a:off x="3028" y="203001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028" y="284277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6" name="Line 35"/>
            <p:cNvSpPr>
              <a:spLocks noChangeShapeType="1"/>
            </p:cNvSpPr>
            <p:nvPr/>
          </p:nvSpPr>
          <p:spPr bwMode="auto">
            <a:xfrm>
              <a:off x="3028" y="316822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sp>
        <p:nvSpPr>
          <p:cNvPr id="40" name="Text Placeholder 39"/>
          <p:cNvSpPr>
            <a:spLocks noGrp="1"/>
          </p:cNvSpPr>
          <p:nvPr>
            <p:ph type="body" sz="quarter" idx="13"/>
          </p:nvPr>
        </p:nvSpPr>
        <p:spPr>
          <a:xfrm>
            <a:off x="574675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4"/>
          </p:nvPr>
        </p:nvSpPr>
        <p:spPr>
          <a:xfrm>
            <a:off x="3166781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2" name="Text Placeholder 39"/>
          <p:cNvSpPr>
            <a:spLocks noGrp="1"/>
          </p:cNvSpPr>
          <p:nvPr>
            <p:ph type="body" sz="quarter" idx="15"/>
          </p:nvPr>
        </p:nvSpPr>
        <p:spPr>
          <a:xfrm>
            <a:off x="5759867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06102"/>
      </p:ext>
    </p:extLst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1728788"/>
            <a:ext cx="4608513" cy="2879591"/>
          </a:xfrm>
        </p:spPr>
        <p:txBody>
          <a:bodyPr/>
          <a:lstStyle>
            <a:lvl1pPr>
              <a:defRPr sz="40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EAB0674-B3DF-445A-9172-8B46A067284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213871"/>
      </p:ext>
    </p:extLst>
  </p:cSld>
  <p:clrMapOvr>
    <a:masterClrMapping/>
  </p:clrMapOvr>
  <p:transition spd="med">
    <p:fade/>
  </p:transition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319588" y="397"/>
            <a:ext cx="4896510" cy="5184378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C1DC3B7-A91E-4D34-8BC9-939427960AE7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297352"/>
      </p:ext>
    </p:extLst>
  </p:cSld>
  <p:clrMapOvr>
    <a:masterClrMapping/>
  </p:clrMapOvr>
  <p:transition spd="med">
    <p:fade/>
  </p:transition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4319984" y="396"/>
            <a:ext cx="2303066" cy="259199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18794" y="2592388"/>
            <a:ext cx="2303462" cy="259198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623712" y="397"/>
            <a:ext cx="2592386" cy="518437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765085F-F1F3-43B2-8EE4-7388569ABAA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083252"/>
      </p:ext>
    </p:extLst>
  </p:cSld>
  <p:clrMapOvr>
    <a:masterClrMapping/>
  </p:clrMapOvr>
  <p:transition spd="med">
    <p:fade/>
  </p:transition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576131" y="576263"/>
            <a:ext cx="1439597" cy="403225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1" y="576263"/>
            <a:ext cx="1727993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879460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288395"/>
            <a:ext cx="4033044" cy="287999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2016390" y="576263"/>
            <a:ext cx="2014273" cy="115252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016126" y="1728127"/>
            <a:ext cx="2014538" cy="144052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2016390" y="3168650"/>
            <a:ext cx="2014273" cy="1439863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pPr>
              <a:defRPr/>
            </a:pPr>
            <a:fld id="{2C251C89-C4F4-4F41-BC6D-FBA2D9BCE25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231722"/>
      </p:ext>
    </p:extLst>
  </p:cSld>
  <p:clrMapOvr>
    <a:masterClrMapping/>
  </p:clrMapOvr>
  <p:transition spd="med">
    <p:fade/>
  </p:transition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5" y="576263"/>
            <a:ext cx="2879725" cy="403225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rgbClr val="FAFAFA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031721" y="1439862"/>
            <a:ext cx="4319985" cy="1440523"/>
          </a:xfrm>
        </p:spPr>
        <p:txBody>
          <a:bodyPr anchor="b"/>
          <a:lstStyle>
            <a:lvl1pPr>
              <a:defRPr sz="3200"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030663" y="2880386"/>
            <a:ext cx="3991756" cy="1727994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94B514A9-A37D-4417-B77D-9CEC503F6D0E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222356"/>
      </p:ext>
    </p:extLst>
  </p:cSld>
  <p:clrMapOvr>
    <a:masterClrMapping/>
  </p:clrMapOvr>
  <p:transition spd="med">
    <p:fade/>
  </p:transition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6" y="576262"/>
            <a:ext cx="3745006" cy="432104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606925" y="2313558"/>
            <a:ext cx="3743325" cy="2294821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7660F91-D183-4891-A97D-A642225AAC0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882011"/>
      </p:ext>
    </p:extLst>
  </p:cSld>
  <p:clrMapOvr>
    <a:masterClrMapping/>
  </p:clrMapOvr>
  <p:transition spd="med">
    <p:fade/>
  </p:transition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1728788"/>
            <a:ext cx="4608513" cy="2879591"/>
          </a:xfrm>
        </p:spPr>
        <p:txBody>
          <a:bodyPr/>
          <a:lstStyle>
            <a:lvl1pPr>
              <a:defRPr sz="40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EAB0674-B3DF-445A-9172-8B46A067284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790394"/>
      </p:ext>
    </p:extLst>
  </p:cSld>
  <p:clrMapOvr>
    <a:masterClrMapping/>
  </p:clrMapOvr>
  <p:transition spd="med">
    <p:fade/>
  </p:transition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6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1440391"/>
            <a:ext cx="5759449" cy="863600"/>
          </a:xfrm>
        </p:spPr>
        <p:txBody>
          <a:bodyPr anchor="b"/>
          <a:lstStyle>
            <a:lvl1pPr algn="ctr">
              <a:lnSpc>
                <a:spcPct val="70000"/>
              </a:lnSpc>
              <a:defRPr sz="36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303728" y="2592387"/>
            <a:ext cx="4606924" cy="1728788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14225"/>
      </p:ext>
    </p:extLst>
  </p:cSld>
  <p:clrMapOvr>
    <a:masterClrMapping/>
  </p:clrMapOvr>
  <p:transition spd="med">
    <p:fade/>
  </p:transition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925"/>
            <a:ext cx="4032250" cy="574675"/>
          </a:xfrm>
        </p:spPr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7" y="863599"/>
            <a:ext cx="3167063" cy="3457575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>
              <a:defRPr/>
            </a:pPr>
            <a:fld id="{D8938AA5-F1F6-401D-A78E-4C29C9988A7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88592"/>
      </p:ext>
    </p:extLst>
  </p:cSld>
  <p:clrMapOvr>
    <a:masterClrMapping/>
  </p:clrMapOvr>
  <p:transition spd="med">
    <p:fade/>
  </p:transition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4607719" cy="518437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0386"/>
            <a:ext cx="4032250" cy="1151466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9" y="396"/>
            <a:ext cx="4607984" cy="518437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8" y="864393"/>
            <a:ext cx="2592387" cy="288052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5383186-3EBF-4421-9FBC-F909D017799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563418"/>
      </p:ext>
    </p:extLst>
  </p:cSld>
  <p:clrMapOvr>
    <a:masterClrMapping/>
  </p:clrMapOvr>
  <p:transition spd="med">
    <p:fade/>
  </p:transition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574675" y="288925"/>
            <a:ext cx="8064500" cy="574675"/>
          </a:xfrm>
        </p:spPr>
        <p:txBody>
          <a:bodyPr/>
          <a:lstStyle>
            <a:lvl1pPr algn="ctr"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74675" y="1152202"/>
            <a:ext cx="4033044" cy="3168973"/>
          </a:xfrm>
          <a:solidFill>
            <a:schemeClr val="bg2"/>
          </a:solidFill>
        </p:spPr>
        <p:txBody>
          <a:bodyPr anchor="ctr"/>
          <a:lstStyle>
            <a:lvl1pPr algn="ctr"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8" y="1152202"/>
            <a:ext cx="4032519" cy="316897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 i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>
              <a:defRPr/>
            </a:pPr>
            <a:fld id="{FE0A48A4-6016-4A16-8175-466DAA60A81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510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igin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1E82C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3932026"/>
      </p:ext>
    </p:extLst>
  </p:cSld>
  <p:clrMapOvr>
    <a:masterClrMapping/>
  </p:clrMapOvr>
  <p:transition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6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1440391"/>
            <a:ext cx="5759449" cy="863600"/>
          </a:xfrm>
        </p:spPr>
        <p:txBody>
          <a:bodyPr anchor="b"/>
          <a:lstStyle>
            <a:lvl1pPr algn="ctr">
              <a:lnSpc>
                <a:spcPct val="70000"/>
              </a:lnSpc>
              <a:defRPr sz="36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303728" y="2592387"/>
            <a:ext cx="4606924" cy="1728788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422289"/>
      </p:ext>
    </p:extLst>
  </p:cSld>
  <p:clrMapOvr>
    <a:masterClrMapping/>
  </p:clrMapOvr>
  <p:transition spd="med">
    <p:fade/>
  </p:transition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X-GU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 userDrawn="1"/>
        </p:nvGrpSpPr>
        <p:grpSpPr bwMode="auto">
          <a:xfrm>
            <a:off x="71997" y="916654"/>
            <a:ext cx="9069846" cy="3357865"/>
            <a:chOff x="9468829" y="902018"/>
            <a:chExt cx="1008112" cy="3306445"/>
          </a:xfrm>
        </p:grpSpPr>
        <p:cxnSp>
          <p:nvCxnSpPr>
            <p:cNvPr id="3" name="Straight Connector 42"/>
            <p:cNvCxnSpPr/>
            <p:nvPr/>
          </p:nvCxnSpPr>
          <p:spPr bwMode="gray">
            <a:xfrm>
              <a:off x="9468829" y="338145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Straight Connector 43"/>
            <p:cNvCxnSpPr/>
            <p:nvPr/>
          </p:nvCxnSpPr>
          <p:spPr bwMode="gray">
            <a:xfrm>
              <a:off x="9468829" y="255287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4"/>
            <p:cNvCxnSpPr/>
            <p:nvPr/>
          </p:nvCxnSpPr>
          <p:spPr bwMode="gray">
            <a:xfrm>
              <a:off x="9468829" y="4208463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6"/>
            <p:cNvCxnSpPr/>
            <p:nvPr/>
          </p:nvCxnSpPr>
          <p:spPr bwMode="gray">
            <a:xfrm>
              <a:off x="9468829" y="1724297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57"/>
            <p:cNvCxnSpPr/>
            <p:nvPr/>
          </p:nvCxnSpPr>
          <p:spPr bwMode="gray">
            <a:xfrm>
              <a:off x="9468829" y="90201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1"/>
          <p:cNvGrpSpPr>
            <a:grpSpLocks/>
          </p:cNvGrpSpPr>
          <p:nvPr userDrawn="1"/>
        </p:nvGrpSpPr>
        <p:grpSpPr bwMode="auto">
          <a:xfrm>
            <a:off x="0" y="0"/>
            <a:ext cx="9215438" cy="5184775"/>
            <a:chOff x="0" y="0"/>
            <a:chExt cx="9072564" cy="5105402"/>
          </a:xfrm>
        </p:grpSpPr>
        <p:cxnSp>
          <p:nvCxnSpPr>
            <p:cNvPr id="9" name="Straight Connector 64"/>
            <p:cNvCxnSpPr/>
            <p:nvPr userDrawn="1"/>
          </p:nvCxnSpPr>
          <p:spPr bwMode="gray">
            <a:xfrm>
              <a:off x="1512360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65"/>
            <p:cNvCxnSpPr/>
            <p:nvPr userDrawn="1"/>
          </p:nvCxnSpPr>
          <p:spPr bwMode="gray">
            <a:xfrm>
              <a:off x="302472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66"/>
            <p:cNvCxnSpPr/>
            <p:nvPr userDrawn="1"/>
          </p:nvCxnSpPr>
          <p:spPr bwMode="gray">
            <a:xfrm>
              <a:off x="604784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67"/>
            <p:cNvCxnSpPr/>
            <p:nvPr userDrawn="1"/>
          </p:nvCxnSpPr>
          <p:spPr bwMode="gray">
            <a:xfrm>
              <a:off x="7560204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71"/>
            <p:cNvCxnSpPr/>
            <p:nvPr userDrawn="1"/>
          </p:nvCxnSpPr>
          <p:spPr bwMode="gray">
            <a:xfrm>
              <a:off x="453708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45"/>
            <p:cNvCxnSpPr/>
            <p:nvPr userDrawn="1"/>
          </p:nvCxnSpPr>
          <p:spPr bwMode="gray">
            <a:xfrm flipH="1">
              <a:off x="0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46"/>
            <p:cNvCxnSpPr/>
            <p:nvPr userDrawn="1"/>
          </p:nvCxnSpPr>
          <p:spPr bwMode="gray">
            <a:xfrm flipH="1"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47"/>
            <p:cNvCxnSpPr/>
            <p:nvPr userDrawn="1"/>
          </p:nvCxnSpPr>
          <p:spPr bwMode="gray">
            <a:xfrm flipH="1"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48"/>
            <p:cNvCxnSpPr/>
            <p:nvPr userDrawn="1"/>
          </p:nvCxnSpPr>
          <p:spPr bwMode="gray">
            <a:xfrm>
              <a:off x="0" y="0"/>
              <a:ext cx="45370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49"/>
            <p:cNvCxnSpPr/>
            <p:nvPr userDrawn="1"/>
          </p:nvCxnSpPr>
          <p:spPr bwMode="gray">
            <a:xfrm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50"/>
            <p:cNvCxnSpPr/>
            <p:nvPr userDrawn="1"/>
          </p:nvCxnSpPr>
          <p:spPr bwMode="gray">
            <a:xfrm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52"/>
            <p:cNvCxnSpPr/>
            <p:nvPr userDrawn="1"/>
          </p:nvCxnSpPr>
          <p:spPr bwMode="gray">
            <a:xfrm flipV="1">
              <a:off x="0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53"/>
            <p:cNvCxnSpPr/>
            <p:nvPr userDrawn="1"/>
          </p:nvCxnSpPr>
          <p:spPr bwMode="gray">
            <a:xfrm>
              <a:off x="0" y="2553510"/>
              <a:ext cx="4537082" cy="255189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54"/>
            <p:cNvCxnSpPr/>
            <p:nvPr userDrawn="1"/>
          </p:nvCxnSpPr>
          <p:spPr bwMode="gray">
            <a:xfrm flipH="1">
              <a:off x="4537082" y="2547038"/>
              <a:ext cx="4535482" cy="2558364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61"/>
            <p:cNvCxnSpPr/>
            <p:nvPr userDrawn="1"/>
          </p:nvCxnSpPr>
          <p:spPr bwMode="gray">
            <a:xfrm flipH="1" flipV="1">
              <a:off x="4537082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val 72"/>
          <p:cNvSpPr/>
          <p:nvPr userDrawn="1"/>
        </p:nvSpPr>
        <p:spPr bwMode="gray">
          <a:xfrm>
            <a:off x="4527724" y="2511600"/>
            <a:ext cx="159990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5" name="Oval 73"/>
          <p:cNvSpPr/>
          <p:nvPr userDrawn="1"/>
        </p:nvSpPr>
        <p:spPr bwMode="gray">
          <a:xfrm>
            <a:off x="6793186" y="2511600"/>
            <a:ext cx="161591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6" name="Oval 78"/>
          <p:cNvSpPr/>
          <p:nvPr userDrawn="1"/>
        </p:nvSpPr>
        <p:spPr bwMode="gray">
          <a:xfrm>
            <a:off x="7549940" y="3353066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7" name="Oval 38"/>
          <p:cNvSpPr/>
          <p:nvPr userDrawn="1"/>
        </p:nvSpPr>
        <p:spPr bwMode="gray">
          <a:xfrm>
            <a:off x="6793186" y="3770601"/>
            <a:ext cx="161591" cy="161574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8" name="Oval 63"/>
          <p:cNvSpPr/>
          <p:nvPr userDrawn="1"/>
        </p:nvSpPr>
        <p:spPr bwMode="gray">
          <a:xfrm>
            <a:off x="6028432" y="3353066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9" name="Oval 80"/>
          <p:cNvSpPr/>
          <p:nvPr userDrawn="1"/>
        </p:nvSpPr>
        <p:spPr bwMode="gray">
          <a:xfrm>
            <a:off x="7549940" y="1670134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0" name="Oval 82"/>
          <p:cNvSpPr/>
          <p:nvPr userDrawn="1"/>
        </p:nvSpPr>
        <p:spPr bwMode="gray">
          <a:xfrm>
            <a:off x="6793186" y="1247801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1" name="Oval 83"/>
          <p:cNvSpPr/>
          <p:nvPr userDrawn="1"/>
        </p:nvSpPr>
        <p:spPr bwMode="gray">
          <a:xfrm>
            <a:off x="6033233" y="1670134"/>
            <a:ext cx="1615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412345"/>
      </p:ext>
    </p:extLst>
  </p:cSld>
  <p:clrMapOvr>
    <a:masterClrMapping/>
  </p:clrMapOvr>
  <p:transition spd="med">
    <p:fade/>
  </p:transition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ERGY 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8EB7E47-58F9-4E01-8782-1ED32E0F0080}"/>
              </a:ext>
            </a:extLst>
          </p:cNvPr>
          <p:cNvSpPr/>
          <p:nvPr userDrawn="1"/>
        </p:nvSpPr>
        <p:spPr bwMode="gray">
          <a:xfrm>
            <a:off x="0" y="0"/>
            <a:ext cx="1535906" cy="5184775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61792-4EBB-449C-B551-E8C0281CA55D}"/>
              </a:ext>
            </a:extLst>
          </p:cNvPr>
          <p:cNvSpPr/>
          <p:nvPr userDrawn="1"/>
        </p:nvSpPr>
        <p:spPr bwMode="gray">
          <a:xfrm>
            <a:off x="1535906" y="0"/>
            <a:ext cx="1535906" cy="5184775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D66342-C4E5-4E6A-B602-C83DAAC0C118}"/>
              </a:ext>
            </a:extLst>
          </p:cNvPr>
          <p:cNvSpPr/>
          <p:nvPr userDrawn="1"/>
        </p:nvSpPr>
        <p:spPr bwMode="gray">
          <a:xfrm>
            <a:off x="3071813" y="0"/>
            <a:ext cx="1535906" cy="5184775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15D0B-0313-4703-8E3E-0A01F24ADF77}"/>
              </a:ext>
            </a:extLst>
          </p:cNvPr>
          <p:cNvSpPr/>
          <p:nvPr userDrawn="1"/>
        </p:nvSpPr>
        <p:spPr bwMode="gray">
          <a:xfrm>
            <a:off x="4607719" y="0"/>
            <a:ext cx="1535906" cy="5184775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EA44E1-E041-4262-8E28-C4320552C8BF}"/>
              </a:ext>
            </a:extLst>
          </p:cNvPr>
          <p:cNvSpPr/>
          <p:nvPr userDrawn="1"/>
        </p:nvSpPr>
        <p:spPr bwMode="gray">
          <a:xfrm>
            <a:off x="6143625" y="0"/>
            <a:ext cx="1535906" cy="5184775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255E2C-855C-4365-895D-7CC01F8F7921}"/>
              </a:ext>
            </a:extLst>
          </p:cNvPr>
          <p:cNvSpPr/>
          <p:nvPr userDrawn="1"/>
        </p:nvSpPr>
        <p:spPr bwMode="gray">
          <a:xfrm>
            <a:off x="7679532" y="0"/>
            <a:ext cx="1535906" cy="5184775"/>
          </a:xfrm>
          <a:prstGeom prst="rect">
            <a:avLst/>
          </a:prstGeom>
          <a:solidFill>
            <a:schemeClr val="accent6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28685"/>
      </p:ext>
    </p:extLst>
  </p:cSld>
  <p:clrMapOvr>
    <a:masterClrMapping/>
  </p:clrMapOvr>
  <p:transition spd="med">
    <p:fade/>
  </p:transition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5D35D9-E607-BF40-B6E5-A51007B8B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B38B5C-91B3-2642-BA1F-46DC4110E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A2344-E2A4-8044-A72E-3F965E49C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959185"/>
      </p:ext>
    </p:extLst>
  </p:cSld>
  <p:clrMapOvr>
    <a:masterClrMapping/>
  </p:clrMapOvr>
  <p:hf hdr="0"/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27CD6-2B48-5D4A-A4E2-07F6FC01B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62" y="345652"/>
            <a:ext cx="2972218" cy="1209781"/>
          </a:xfrm>
        </p:spPr>
        <p:txBody>
          <a:bodyPr anchor="b"/>
          <a:lstStyle>
            <a:lvl1pPr>
              <a:defRPr sz="2419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337DE-71E3-4246-80CB-D516575ED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7762" y="746512"/>
            <a:ext cx="4665315" cy="3684551"/>
          </a:xfrm>
        </p:spPr>
        <p:txBody>
          <a:bodyPr/>
          <a:lstStyle>
            <a:lvl1pPr>
              <a:defRPr sz="2419"/>
            </a:lvl1pPr>
            <a:lvl2pPr>
              <a:defRPr sz="2117"/>
            </a:lvl2pPr>
            <a:lvl3pPr>
              <a:defRPr sz="1814"/>
            </a:lvl3pPr>
            <a:lvl4pPr>
              <a:defRPr sz="1512"/>
            </a:lvl4pPr>
            <a:lvl5pPr>
              <a:defRPr sz="1512"/>
            </a:lvl5pPr>
            <a:lvl6pPr>
              <a:defRPr sz="1512"/>
            </a:lvl6pPr>
            <a:lvl7pPr>
              <a:defRPr sz="1512"/>
            </a:lvl7pPr>
            <a:lvl8pPr>
              <a:defRPr sz="1512"/>
            </a:lvl8pPr>
            <a:lvl9pPr>
              <a:defRPr sz="151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110611-76D5-7343-982B-AB1AE44F4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4762" y="1555433"/>
            <a:ext cx="2972218" cy="2881631"/>
          </a:xfrm>
        </p:spPr>
        <p:txBody>
          <a:bodyPr/>
          <a:lstStyle>
            <a:lvl1pPr marL="0" indent="0">
              <a:buNone/>
              <a:defRPr sz="1209"/>
            </a:lvl1pPr>
            <a:lvl2pPr marL="345597" indent="0">
              <a:buNone/>
              <a:defRPr sz="1058"/>
            </a:lvl2pPr>
            <a:lvl3pPr marL="691195" indent="0">
              <a:buNone/>
              <a:defRPr sz="907"/>
            </a:lvl3pPr>
            <a:lvl4pPr marL="1036792" indent="0">
              <a:buNone/>
              <a:defRPr sz="756"/>
            </a:lvl4pPr>
            <a:lvl5pPr marL="1382390" indent="0">
              <a:buNone/>
              <a:defRPr sz="756"/>
            </a:lvl5pPr>
            <a:lvl6pPr marL="1727987" indent="0">
              <a:buNone/>
              <a:defRPr sz="756"/>
            </a:lvl6pPr>
            <a:lvl7pPr marL="2073585" indent="0">
              <a:buNone/>
              <a:defRPr sz="756"/>
            </a:lvl7pPr>
            <a:lvl8pPr marL="2419182" indent="0">
              <a:buNone/>
              <a:defRPr sz="756"/>
            </a:lvl8pPr>
            <a:lvl9pPr marL="2764780" indent="0">
              <a:buNone/>
              <a:defRPr sz="75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BC62D0-21C8-0B4E-B90C-87071781C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3A7A7-E2B5-5F4A-8AA6-992D0B08E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638D9-B529-5141-A031-860B32CE0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198307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0" y="0"/>
            <a:ext cx="9215438" cy="518477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rot="0" spcFirstLastPara="0" vert="horz" wrap="square" lIns="69109" tIns="34554" rIns="69109" bIns="3455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911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61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9628" y="523278"/>
            <a:ext cx="8416182" cy="592390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691195">
              <a:defRPr/>
            </a:pPr>
            <a:endParaRPr lang="en-US" sz="907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 defTabSz="691195">
              <a:defRPr/>
            </a:pPr>
            <a:fld id="{75A4F164-3A46-4CEE-A25C-CA523D5E42F3}" type="slidenum">
              <a:rPr lang="en-US" sz="907" b="0" cap="none" smtClean="0">
                <a:latin typeface="adineue PRO TT Light" panose="020B0303020201060004" pitchFamily="34" charset="0"/>
                <a:ea typeface="+mn-ea"/>
                <a:cs typeface="+mn-cs"/>
              </a:rPr>
              <a:pPr algn="r" defTabSz="691195">
                <a:defRPr/>
              </a:pPr>
              <a:t>‹Nº›</a:t>
            </a:fld>
            <a:endParaRPr lang="en-US" sz="907" b="0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90265" y="1539831"/>
            <a:ext cx="8416342" cy="3265688"/>
          </a:xfrm>
          <a:noFill/>
        </p:spPr>
        <p:txBody>
          <a:bodyPr>
            <a:normAutofit/>
          </a:bodyPr>
          <a:lstStyle>
            <a:lvl1pPr>
              <a:defRPr sz="2117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99576" y="1116167"/>
            <a:ext cx="8416287" cy="423664"/>
          </a:xfrm>
        </p:spPr>
        <p:txBody>
          <a:bodyPr>
            <a:normAutofit/>
          </a:bodyPr>
          <a:lstStyle>
            <a:lvl1pPr>
              <a:defRPr sz="2419" b="1" i="0" baseline="0">
                <a:solidFill>
                  <a:srgbClr val="006A7F"/>
                </a:solidFill>
                <a:latin typeface="adineue PRO TT Light" panose="020B0303020201060004" pitchFamily="34" charset="77"/>
                <a:ea typeface="adineue PRO TT Light" panose="020B0303020201060004" pitchFamily="34" charset="77"/>
                <a:cs typeface="adineue PRO TT Light" panose="020B0303020201060004" pitchFamily="34" charset="77"/>
              </a:defRPr>
            </a:lvl1pPr>
          </a:lstStyle>
          <a:p>
            <a:pPr marL="172799" marR="0" lvl="0" indent="-172799" algn="l" defTabSz="691195" rtl="0" eaLnBrk="1" fontAlgn="auto" latinLnBrk="0" hangingPunct="1">
              <a:lnSpc>
                <a:spcPct val="90000"/>
              </a:lnSpc>
              <a:spcBef>
                <a:spcPts val="756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</a:t>
            </a:r>
          </a:p>
        </p:txBody>
      </p:sp>
    </p:spTree>
    <p:extLst>
      <p:ext uri="{BB962C8B-B14F-4D97-AF65-F5344CB8AC3E}">
        <p14:creationId xmlns:p14="http://schemas.microsoft.com/office/powerpoint/2010/main" val="835044676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89976" y="530725"/>
            <a:ext cx="8398389" cy="5408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Subline"/>
          <p:cNvSpPr>
            <a:spLocks noGrp="1"/>
          </p:cNvSpPr>
          <p:nvPr>
            <p:ph type="body" sz="quarter" idx="13" hasCustomPrompt="1"/>
          </p:nvPr>
        </p:nvSpPr>
        <p:spPr>
          <a:xfrm>
            <a:off x="408525" y="1071550"/>
            <a:ext cx="8398389" cy="408250"/>
          </a:xfrm>
        </p:spPr>
        <p:txBody>
          <a:bodyPr>
            <a:normAutofit/>
          </a:bodyPr>
          <a:lstStyle>
            <a:lvl1pPr marL="0" indent="0">
              <a:buNone/>
              <a:defRPr sz="2419" b="1" baseline="0">
                <a:solidFill>
                  <a:srgbClr val="006A7F"/>
                </a:solidFill>
                <a:latin typeface="adineue PRO TT Light" panose="020B0303020201060004" pitchFamily="34" charset="77"/>
              </a:defRPr>
            </a:lvl1pPr>
          </a:lstStyle>
          <a:p>
            <a:pPr lvl="0"/>
            <a:r>
              <a:rPr lang="en-US" dirty="0"/>
              <a:t>Enter your subtitle here</a:t>
            </a:r>
          </a:p>
        </p:txBody>
      </p:sp>
      <p:sp>
        <p:nvSpPr>
          <p:cNvPr id="11" name="Picture 1"/>
          <p:cNvSpPr>
            <a:spLocks noGrp="1"/>
          </p:cNvSpPr>
          <p:nvPr>
            <p:ph type="pic" sz="quarter" idx="15"/>
          </p:nvPr>
        </p:nvSpPr>
        <p:spPr bwMode="gray">
          <a:xfrm>
            <a:off x="408217" y="1486176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45" name="Content 1"/>
          <p:cNvSpPr>
            <a:spLocks noGrp="1"/>
          </p:cNvSpPr>
          <p:nvPr>
            <p:ph sz="half" idx="19"/>
          </p:nvPr>
        </p:nvSpPr>
        <p:spPr>
          <a:xfrm>
            <a:off x="408217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Picture 2"/>
          <p:cNvSpPr>
            <a:spLocks noGrp="1"/>
          </p:cNvSpPr>
          <p:nvPr>
            <p:ph type="pic" sz="quarter" idx="26"/>
          </p:nvPr>
        </p:nvSpPr>
        <p:spPr bwMode="gray">
          <a:xfrm>
            <a:off x="2536389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7" name="Content 2"/>
          <p:cNvSpPr>
            <a:spLocks noGrp="1"/>
          </p:cNvSpPr>
          <p:nvPr>
            <p:ph sz="half" idx="27"/>
          </p:nvPr>
        </p:nvSpPr>
        <p:spPr>
          <a:xfrm>
            <a:off x="2536390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8" name="Picture 3"/>
          <p:cNvSpPr>
            <a:spLocks noGrp="1"/>
          </p:cNvSpPr>
          <p:nvPr>
            <p:ph type="pic" sz="quarter" idx="28"/>
          </p:nvPr>
        </p:nvSpPr>
        <p:spPr bwMode="gray">
          <a:xfrm>
            <a:off x="4664561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Content 3"/>
          <p:cNvSpPr>
            <a:spLocks noGrp="1"/>
          </p:cNvSpPr>
          <p:nvPr>
            <p:ph sz="half" idx="29"/>
          </p:nvPr>
        </p:nvSpPr>
        <p:spPr>
          <a:xfrm>
            <a:off x="4664562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0" name="Picture 4"/>
          <p:cNvSpPr>
            <a:spLocks noGrp="1"/>
          </p:cNvSpPr>
          <p:nvPr>
            <p:ph type="pic" sz="quarter" idx="30"/>
          </p:nvPr>
        </p:nvSpPr>
        <p:spPr bwMode="gray">
          <a:xfrm>
            <a:off x="6792734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1" name="Content 4"/>
          <p:cNvSpPr>
            <a:spLocks noGrp="1"/>
          </p:cNvSpPr>
          <p:nvPr>
            <p:ph sz="half" idx="31"/>
          </p:nvPr>
        </p:nvSpPr>
        <p:spPr>
          <a:xfrm>
            <a:off x="6792735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3DAB-407D-4279-8EB6-232635B61438}" type="datetimeFigureOut">
              <a:rPr lang="en-US" smtClean="0"/>
              <a:t>3/24/2019</a:t>
            </a:fld>
            <a:endParaRPr lang="en-US" dirty="0"/>
          </a:p>
        </p:txBody>
      </p:sp>
      <p:sp>
        <p:nvSpPr>
          <p:cNvPr id="6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89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56604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1161" y="1479821"/>
            <a:ext cx="2905801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4"/>
          </p:nvPr>
        </p:nvSpPr>
        <p:spPr>
          <a:xfrm>
            <a:off x="3286963" y="1479821"/>
            <a:ext cx="2839028" cy="33256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15"/>
          </p:nvPr>
        </p:nvSpPr>
        <p:spPr>
          <a:xfrm>
            <a:off x="6125991" y="1479822"/>
            <a:ext cx="2712452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6" hasCustomPrompt="1"/>
          </p:nvPr>
        </p:nvSpPr>
        <p:spPr>
          <a:xfrm>
            <a:off x="389976" y="247237"/>
            <a:ext cx="8448467" cy="276042"/>
          </a:xfrm>
        </p:spPr>
        <p:txBody>
          <a:bodyPr/>
          <a:lstStyle>
            <a:lvl1pPr marL="0" indent="0">
              <a:buNone/>
              <a:defRPr baseline="0">
                <a:latin typeface="adineue PRO TT Light" panose="020B0303020201060004" pitchFamily="34" charset="77"/>
              </a:defRPr>
            </a:lvl1pPr>
          </a:lstStyle>
          <a:p>
            <a:r>
              <a:rPr lang="en-US" noProof="1">
                <a:latin typeface="adineue PRO TT Light" panose="020B0303020201060004" pitchFamily="34" charset="77"/>
              </a:rPr>
              <a:t>Enter your key message of the slide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253111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F40E6-2BF6-0F4B-8BA1-FA28AE375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62" y="276042"/>
            <a:ext cx="7948315" cy="10021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18E55-3B33-0745-8A40-86BC2CBB3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4762" y="1270990"/>
            <a:ext cx="3898562" cy="622893"/>
          </a:xfrm>
        </p:spPr>
        <p:txBody>
          <a:bodyPr anchor="b"/>
          <a:lstStyle>
            <a:lvl1pPr marL="0" indent="0">
              <a:buNone/>
              <a:defRPr sz="1814" b="1"/>
            </a:lvl1pPr>
            <a:lvl2pPr marL="345597" indent="0">
              <a:buNone/>
              <a:defRPr sz="1512" b="1"/>
            </a:lvl2pPr>
            <a:lvl3pPr marL="691195" indent="0">
              <a:buNone/>
              <a:defRPr sz="1361" b="1"/>
            </a:lvl3pPr>
            <a:lvl4pPr marL="1036792" indent="0">
              <a:buNone/>
              <a:defRPr sz="1209" b="1"/>
            </a:lvl4pPr>
            <a:lvl5pPr marL="1382390" indent="0">
              <a:buNone/>
              <a:defRPr sz="1209" b="1"/>
            </a:lvl5pPr>
            <a:lvl6pPr marL="1727987" indent="0">
              <a:buNone/>
              <a:defRPr sz="1209" b="1"/>
            </a:lvl6pPr>
            <a:lvl7pPr marL="2073585" indent="0">
              <a:buNone/>
              <a:defRPr sz="1209" b="1"/>
            </a:lvl7pPr>
            <a:lvl8pPr marL="2419182" indent="0">
              <a:buNone/>
              <a:defRPr sz="1209" b="1"/>
            </a:lvl8pPr>
            <a:lvl9pPr marL="2764780" indent="0">
              <a:buNone/>
              <a:defRPr sz="12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03D7A9-FD4D-364E-98EC-BBBC485677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762" y="1893883"/>
            <a:ext cx="3898562" cy="27856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CA12C7-0945-1B46-9EF1-6FBD54390C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65316" y="1270990"/>
            <a:ext cx="3917761" cy="622893"/>
          </a:xfrm>
        </p:spPr>
        <p:txBody>
          <a:bodyPr anchor="b"/>
          <a:lstStyle>
            <a:lvl1pPr marL="0" indent="0">
              <a:buNone/>
              <a:defRPr sz="1814" b="1"/>
            </a:lvl1pPr>
            <a:lvl2pPr marL="345597" indent="0">
              <a:buNone/>
              <a:defRPr sz="1512" b="1"/>
            </a:lvl2pPr>
            <a:lvl3pPr marL="691195" indent="0">
              <a:buNone/>
              <a:defRPr sz="1361" b="1"/>
            </a:lvl3pPr>
            <a:lvl4pPr marL="1036792" indent="0">
              <a:buNone/>
              <a:defRPr sz="1209" b="1"/>
            </a:lvl4pPr>
            <a:lvl5pPr marL="1382390" indent="0">
              <a:buNone/>
              <a:defRPr sz="1209" b="1"/>
            </a:lvl5pPr>
            <a:lvl6pPr marL="1727987" indent="0">
              <a:buNone/>
              <a:defRPr sz="1209" b="1"/>
            </a:lvl6pPr>
            <a:lvl7pPr marL="2073585" indent="0">
              <a:buNone/>
              <a:defRPr sz="1209" b="1"/>
            </a:lvl7pPr>
            <a:lvl8pPr marL="2419182" indent="0">
              <a:buNone/>
              <a:defRPr sz="1209" b="1"/>
            </a:lvl8pPr>
            <a:lvl9pPr marL="2764780" indent="0">
              <a:buNone/>
              <a:defRPr sz="12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FC6098-ABE4-0C4F-931F-16C79CF71F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65316" y="1893883"/>
            <a:ext cx="3917761" cy="27856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E4CD9D-50E9-AD42-A420-113CF235E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BB676-CD34-0342-BECD-2C6BBEA8C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343410-A074-A444-8A05-5E6AC1BA5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431320"/>
      </p:ext>
    </p:extLst>
  </p:cSld>
  <p:clrMapOvr>
    <a:masterClrMapping/>
  </p:clrMapOvr>
  <p:hf hdr="0"/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1D845-B157-FD49-911B-6515C6E79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762" y="1292594"/>
            <a:ext cx="7948315" cy="2156722"/>
          </a:xfrm>
        </p:spPr>
        <p:txBody>
          <a:bodyPr anchor="b"/>
          <a:lstStyle>
            <a:lvl1pPr>
              <a:defRPr sz="4535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CD1CC-ABE4-1F41-8512-58CBAFDD2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762" y="3469719"/>
            <a:ext cx="7948315" cy="1134169"/>
          </a:xfrm>
        </p:spPr>
        <p:txBody>
          <a:bodyPr/>
          <a:lstStyle>
            <a:lvl1pPr marL="0" indent="0">
              <a:buNone/>
              <a:defRPr sz="1814">
                <a:solidFill>
                  <a:schemeClr val="tx1">
                    <a:tint val="75000"/>
                  </a:schemeClr>
                </a:solidFill>
              </a:defRPr>
            </a:lvl1pPr>
            <a:lvl2pPr marL="34559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2pPr>
            <a:lvl3pPr marL="691195" indent="0">
              <a:buNone/>
              <a:defRPr sz="1361">
                <a:solidFill>
                  <a:schemeClr val="tx1">
                    <a:tint val="75000"/>
                  </a:schemeClr>
                </a:solidFill>
              </a:defRPr>
            </a:lvl3pPr>
            <a:lvl4pPr marL="1036792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4pPr>
            <a:lvl5pPr marL="1382390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5pPr>
            <a:lvl6pPr marL="1727987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6pPr>
            <a:lvl7pPr marL="2073585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7pPr>
            <a:lvl8pPr marL="2419182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8pPr>
            <a:lvl9pPr marL="2764780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A6A45-B351-7E48-9F78-01C13AEB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ACDCD-8202-2341-BB90-81FE9519C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5E0B3-631F-7945-B27C-2484B893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434566"/>
      </p:ext>
    </p:extLst>
  </p:cSld>
  <p:clrMapOvr>
    <a:masterClrMapping/>
  </p:clrMapOvr>
  <p:hf hdr="0"/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8E340-39AB-B744-AA9B-E98721F80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4584C-4A56-BB4C-9EDF-99A437658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E8BE4-94EC-5841-AC28-38EEEB6E2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D7952-2380-2840-B3F3-F2529EC4F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4DDA3-423A-5940-ABCF-50B7207CA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555781"/>
      </p:ext>
    </p:extLst>
  </p:cSld>
  <p:clrMapOvr>
    <a:masterClrMapping/>
  </p:clrMapOvr>
  <p:hf hdr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925"/>
            <a:ext cx="4032250" cy="574675"/>
          </a:xfrm>
        </p:spPr>
        <p:txBody>
          <a:bodyPr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7" y="863599"/>
            <a:ext cx="3167063" cy="3457575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>
              <a:defRPr/>
            </a:pPr>
            <a:fld id="{D8938AA5-F1F6-401D-A78E-4C29C9988A7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720700"/>
      </p:ext>
    </p:extLst>
  </p:cSld>
  <p:clrMapOvr>
    <a:masterClrMapping/>
  </p:clrMapOvr>
  <p:transition spd="med">
    <p:fade/>
  </p:transition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ARK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162824" y="0"/>
            <a:ext cx="3052614" cy="5184775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990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cubicBezTo>
                  <a:pt x="9997" y="3333"/>
                  <a:pt x="9993" y="6667"/>
                  <a:pt x="9990" y="10000"/>
                </a:cubicBezTo>
                <a:lnTo>
                  <a:pt x="0" y="1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0" y="0"/>
            <a:ext cx="9215438" cy="518477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rot="0" spcFirstLastPara="0" vert="horz" wrap="square" lIns="69109" tIns="34554" rIns="69109" bIns="3455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61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89978" y="550883"/>
            <a:ext cx="8425832" cy="565028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89976" y="1540087"/>
            <a:ext cx="8416631" cy="3265431"/>
          </a:xfrm>
          <a:noFill/>
        </p:spPr>
        <p:txBody>
          <a:bodyPr>
            <a:normAutofit/>
          </a:bodyPr>
          <a:lstStyle>
            <a:lvl1pPr>
              <a:defRPr sz="2117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9978" y="1115911"/>
            <a:ext cx="8425885" cy="424176"/>
          </a:xfrm>
        </p:spPr>
        <p:txBody>
          <a:bodyPr>
            <a:normAutofit/>
          </a:bodyPr>
          <a:lstStyle>
            <a:lvl1pPr>
              <a:defRPr sz="2419" b="1" i="0" baseline="0">
                <a:latin typeface="adineue PRO TT Light" panose="020B0303020201060004" pitchFamily="34" charset="77"/>
                <a:ea typeface="adineue PRO TT Light" panose="020B0303020201060004" pitchFamily="34" charset="77"/>
                <a:cs typeface="adineue PRO TT Light" panose="020B0303020201060004" pitchFamily="34" charset="77"/>
              </a:defRPr>
            </a:lvl1pPr>
          </a:lstStyle>
          <a:p>
            <a:pPr marL="172799" marR="0" lvl="0" indent="-172799" algn="l" defTabSz="691195" rtl="0" eaLnBrk="1" fontAlgn="auto" latinLnBrk="0" hangingPunct="1">
              <a:lnSpc>
                <a:spcPct val="90000"/>
              </a:lnSpc>
              <a:spcBef>
                <a:spcPts val="756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</a:t>
            </a:r>
          </a:p>
        </p:txBody>
      </p:sp>
    </p:spTree>
    <p:extLst>
      <p:ext uri="{BB962C8B-B14F-4D97-AF65-F5344CB8AC3E}">
        <p14:creationId xmlns:p14="http://schemas.microsoft.com/office/powerpoint/2010/main" val="1606395648"/>
      </p:ext>
    </p:extLst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F3D46AF-B388-CF42-863A-380DDCF7A09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3052614" cy="5184775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899784"/>
            <a:ext cx="3052613" cy="1002150"/>
          </a:xfrm>
          <a:solidFill>
            <a:srgbClr val="006A7F">
              <a:alpha val="70000"/>
            </a:srgbClr>
          </a:solidFill>
          <a:ln w="19050">
            <a:noFill/>
          </a:ln>
        </p:spPr>
        <p:txBody>
          <a:bodyPr/>
          <a:lstStyle>
            <a:lvl1pPr algn="ctr">
              <a:defRPr b="1" i="0">
                <a:solidFill>
                  <a:srgbClr val="FFFFFF"/>
                </a:solidFill>
                <a:latin typeface="adineue PRO TT Black" panose="020B0A03020201060004" pitchFamily="34" charset="77"/>
                <a:ea typeface="adineue PRO TT Black" panose="020B0A03020201060004" pitchFamily="34" charset="77"/>
                <a:cs typeface="adineue PRO TT Black" panose="020B0A03020201060004" pitchFamily="34" charset="77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707120" y="523279"/>
            <a:ext cx="4874757" cy="377118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0809800"/>
      </p:ext>
    </p:extLst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backdrop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215438" cy="5184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8598"/>
            <a:ext cx="8448466" cy="566048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 FOR THE SLIDE 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89976" y="1473903"/>
            <a:ext cx="8448467" cy="33316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8113640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ss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F70A7-803A-4942-8456-7573F9471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FEDC2-FAF3-534A-90C2-E094F99C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9C44E0-F615-C843-A60B-ED158CC4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86EEBC4-C9DB-C840-A36F-22DCF62E96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215438" cy="51847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your picture here for background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64793C-0DA7-A24D-861F-D5C30D9B1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4282241"/>
          </a:xfrm>
        </p:spPr>
        <p:txBody>
          <a:bodyPr>
            <a:normAutofit/>
          </a:bodyPr>
          <a:lstStyle>
            <a:lvl1pPr algn="ctr">
              <a:defRPr sz="3780"/>
            </a:lvl1pPr>
          </a:lstStyle>
          <a:p>
            <a:r>
              <a:rPr lang="en-US" dirty="0"/>
              <a:t>ENTER YOUR MESSAGE HERE</a:t>
            </a:r>
          </a:p>
        </p:txBody>
      </p:sp>
    </p:spTree>
    <p:extLst>
      <p:ext uri="{BB962C8B-B14F-4D97-AF65-F5344CB8AC3E}">
        <p14:creationId xmlns:p14="http://schemas.microsoft.com/office/powerpoint/2010/main" val="36918245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4607719" cy="518437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0386"/>
            <a:ext cx="4032250" cy="1151466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9" y="396"/>
            <a:ext cx="4607984" cy="518437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8" y="864393"/>
            <a:ext cx="2592387" cy="288052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5383186-3EBF-4421-9FBC-F909D017799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951457"/>
      </p:ext>
    </p:extLst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574675" y="288925"/>
            <a:ext cx="8064500" cy="574675"/>
          </a:xfrm>
        </p:spPr>
        <p:txBody>
          <a:bodyPr/>
          <a:lstStyle>
            <a:lvl1pPr algn="ctr"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74675" y="1152202"/>
            <a:ext cx="4033044" cy="3168973"/>
          </a:xfrm>
          <a:solidFill>
            <a:schemeClr val="bg2"/>
          </a:solidFill>
        </p:spPr>
        <p:txBody>
          <a:bodyPr anchor="ctr"/>
          <a:lstStyle>
            <a:lvl1pPr algn="ctr"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8" y="1152202"/>
            <a:ext cx="4032519" cy="316897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 i="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>
              <a:defRPr/>
            </a:pPr>
            <a:fld id="{FE0A48A4-6016-4A16-8175-466DAA60A81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657140"/>
      </p:ext>
    </p:extLst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X-GU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 userDrawn="1"/>
        </p:nvGrpSpPr>
        <p:grpSpPr bwMode="auto">
          <a:xfrm>
            <a:off x="71997" y="916654"/>
            <a:ext cx="9069846" cy="3357865"/>
            <a:chOff x="9468829" y="902018"/>
            <a:chExt cx="1008112" cy="3306445"/>
          </a:xfrm>
        </p:grpSpPr>
        <p:cxnSp>
          <p:nvCxnSpPr>
            <p:cNvPr id="3" name="Straight Connector 42"/>
            <p:cNvCxnSpPr/>
            <p:nvPr/>
          </p:nvCxnSpPr>
          <p:spPr bwMode="gray">
            <a:xfrm>
              <a:off x="9468829" y="338145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Straight Connector 43"/>
            <p:cNvCxnSpPr/>
            <p:nvPr/>
          </p:nvCxnSpPr>
          <p:spPr bwMode="gray">
            <a:xfrm>
              <a:off x="9468829" y="255287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4"/>
            <p:cNvCxnSpPr/>
            <p:nvPr/>
          </p:nvCxnSpPr>
          <p:spPr bwMode="gray">
            <a:xfrm>
              <a:off x="9468829" y="4208463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6"/>
            <p:cNvCxnSpPr/>
            <p:nvPr/>
          </p:nvCxnSpPr>
          <p:spPr bwMode="gray">
            <a:xfrm>
              <a:off x="9468829" y="1724297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57"/>
            <p:cNvCxnSpPr/>
            <p:nvPr/>
          </p:nvCxnSpPr>
          <p:spPr bwMode="gray">
            <a:xfrm>
              <a:off x="9468829" y="90201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1"/>
          <p:cNvGrpSpPr>
            <a:grpSpLocks/>
          </p:cNvGrpSpPr>
          <p:nvPr userDrawn="1"/>
        </p:nvGrpSpPr>
        <p:grpSpPr bwMode="auto">
          <a:xfrm>
            <a:off x="0" y="0"/>
            <a:ext cx="9215438" cy="5184775"/>
            <a:chOff x="0" y="0"/>
            <a:chExt cx="9072564" cy="5105402"/>
          </a:xfrm>
        </p:grpSpPr>
        <p:cxnSp>
          <p:nvCxnSpPr>
            <p:cNvPr id="9" name="Straight Connector 64"/>
            <p:cNvCxnSpPr/>
            <p:nvPr userDrawn="1"/>
          </p:nvCxnSpPr>
          <p:spPr bwMode="gray">
            <a:xfrm>
              <a:off x="1512360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65"/>
            <p:cNvCxnSpPr/>
            <p:nvPr userDrawn="1"/>
          </p:nvCxnSpPr>
          <p:spPr bwMode="gray">
            <a:xfrm>
              <a:off x="302472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66"/>
            <p:cNvCxnSpPr/>
            <p:nvPr userDrawn="1"/>
          </p:nvCxnSpPr>
          <p:spPr bwMode="gray">
            <a:xfrm>
              <a:off x="604784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67"/>
            <p:cNvCxnSpPr/>
            <p:nvPr userDrawn="1"/>
          </p:nvCxnSpPr>
          <p:spPr bwMode="gray">
            <a:xfrm>
              <a:off x="7560204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71"/>
            <p:cNvCxnSpPr/>
            <p:nvPr userDrawn="1"/>
          </p:nvCxnSpPr>
          <p:spPr bwMode="gray">
            <a:xfrm>
              <a:off x="453708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45"/>
            <p:cNvCxnSpPr/>
            <p:nvPr userDrawn="1"/>
          </p:nvCxnSpPr>
          <p:spPr bwMode="gray">
            <a:xfrm flipH="1">
              <a:off x="0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46"/>
            <p:cNvCxnSpPr/>
            <p:nvPr userDrawn="1"/>
          </p:nvCxnSpPr>
          <p:spPr bwMode="gray">
            <a:xfrm flipH="1"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47"/>
            <p:cNvCxnSpPr/>
            <p:nvPr userDrawn="1"/>
          </p:nvCxnSpPr>
          <p:spPr bwMode="gray">
            <a:xfrm flipH="1"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48"/>
            <p:cNvCxnSpPr/>
            <p:nvPr userDrawn="1"/>
          </p:nvCxnSpPr>
          <p:spPr bwMode="gray">
            <a:xfrm>
              <a:off x="0" y="0"/>
              <a:ext cx="45370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49"/>
            <p:cNvCxnSpPr/>
            <p:nvPr userDrawn="1"/>
          </p:nvCxnSpPr>
          <p:spPr bwMode="gray">
            <a:xfrm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50"/>
            <p:cNvCxnSpPr/>
            <p:nvPr userDrawn="1"/>
          </p:nvCxnSpPr>
          <p:spPr bwMode="gray">
            <a:xfrm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52"/>
            <p:cNvCxnSpPr/>
            <p:nvPr userDrawn="1"/>
          </p:nvCxnSpPr>
          <p:spPr bwMode="gray">
            <a:xfrm flipV="1">
              <a:off x="0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53"/>
            <p:cNvCxnSpPr/>
            <p:nvPr userDrawn="1"/>
          </p:nvCxnSpPr>
          <p:spPr bwMode="gray">
            <a:xfrm>
              <a:off x="0" y="2553510"/>
              <a:ext cx="4537082" cy="255189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54"/>
            <p:cNvCxnSpPr/>
            <p:nvPr userDrawn="1"/>
          </p:nvCxnSpPr>
          <p:spPr bwMode="gray">
            <a:xfrm flipH="1">
              <a:off x="4537082" y="2547038"/>
              <a:ext cx="4535482" cy="2558364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61"/>
            <p:cNvCxnSpPr/>
            <p:nvPr userDrawn="1"/>
          </p:nvCxnSpPr>
          <p:spPr bwMode="gray">
            <a:xfrm flipH="1" flipV="1">
              <a:off x="4537082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val 72"/>
          <p:cNvSpPr/>
          <p:nvPr userDrawn="1"/>
        </p:nvSpPr>
        <p:spPr bwMode="gray">
          <a:xfrm>
            <a:off x="4527724" y="2511600"/>
            <a:ext cx="159990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5" name="Oval 73"/>
          <p:cNvSpPr/>
          <p:nvPr userDrawn="1"/>
        </p:nvSpPr>
        <p:spPr bwMode="gray">
          <a:xfrm>
            <a:off x="6793186" y="2511600"/>
            <a:ext cx="161591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6" name="Oval 78"/>
          <p:cNvSpPr/>
          <p:nvPr userDrawn="1"/>
        </p:nvSpPr>
        <p:spPr bwMode="gray">
          <a:xfrm>
            <a:off x="7549940" y="3353066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7" name="Oval 38"/>
          <p:cNvSpPr/>
          <p:nvPr userDrawn="1"/>
        </p:nvSpPr>
        <p:spPr bwMode="gray">
          <a:xfrm>
            <a:off x="6793186" y="3770601"/>
            <a:ext cx="161591" cy="161574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8" name="Oval 63"/>
          <p:cNvSpPr/>
          <p:nvPr userDrawn="1"/>
        </p:nvSpPr>
        <p:spPr bwMode="gray">
          <a:xfrm>
            <a:off x="6028432" y="3353066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9" name="Oval 80"/>
          <p:cNvSpPr/>
          <p:nvPr userDrawn="1"/>
        </p:nvSpPr>
        <p:spPr bwMode="gray">
          <a:xfrm>
            <a:off x="7549940" y="1670134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0" name="Oval 82"/>
          <p:cNvSpPr/>
          <p:nvPr userDrawn="1"/>
        </p:nvSpPr>
        <p:spPr bwMode="gray">
          <a:xfrm>
            <a:off x="6793186" y="1247801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1" name="Oval 83"/>
          <p:cNvSpPr/>
          <p:nvPr userDrawn="1"/>
        </p:nvSpPr>
        <p:spPr bwMode="gray">
          <a:xfrm>
            <a:off x="6033233" y="1670134"/>
            <a:ext cx="1615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35209"/>
      </p:ext>
    </p:extLst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LD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8EB7E47-58F9-4E01-8782-1ED32E0F0080}"/>
              </a:ext>
            </a:extLst>
          </p:cNvPr>
          <p:cNvSpPr/>
          <p:nvPr userDrawn="1"/>
        </p:nvSpPr>
        <p:spPr bwMode="gray">
          <a:xfrm>
            <a:off x="0" y="0"/>
            <a:ext cx="1535906" cy="5184775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61792-4EBB-449C-B551-E8C0281CA55D}"/>
              </a:ext>
            </a:extLst>
          </p:cNvPr>
          <p:cNvSpPr/>
          <p:nvPr userDrawn="1"/>
        </p:nvSpPr>
        <p:spPr bwMode="gray">
          <a:xfrm>
            <a:off x="1535906" y="0"/>
            <a:ext cx="1535906" cy="5184775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D66342-C4E5-4E6A-B602-C83DAAC0C118}"/>
              </a:ext>
            </a:extLst>
          </p:cNvPr>
          <p:cNvSpPr/>
          <p:nvPr userDrawn="1"/>
        </p:nvSpPr>
        <p:spPr bwMode="gray">
          <a:xfrm>
            <a:off x="3071813" y="0"/>
            <a:ext cx="1535906" cy="5184775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15D0B-0313-4703-8E3E-0A01F24ADF77}"/>
              </a:ext>
            </a:extLst>
          </p:cNvPr>
          <p:cNvSpPr/>
          <p:nvPr userDrawn="1"/>
        </p:nvSpPr>
        <p:spPr bwMode="gray">
          <a:xfrm>
            <a:off x="4607719" y="0"/>
            <a:ext cx="1535906" cy="5184775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EA44E1-E041-4262-8E28-C4320552C8BF}"/>
              </a:ext>
            </a:extLst>
          </p:cNvPr>
          <p:cNvSpPr/>
          <p:nvPr userDrawn="1"/>
        </p:nvSpPr>
        <p:spPr bwMode="gray">
          <a:xfrm>
            <a:off x="6143625" y="0"/>
            <a:ext cx="1535906" cy="5184775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255E2C-855C-4365-895D-7CC01F8F7921}"/>
              </a:ext>
            </a:extLst>
          </p:cNvPr>
          <p:cNvSpPr/>
          <p:nvPr userDrawn="1"/>
        </p:nvSpPr>
        <p:spPr bwMode="gray">
          <a:xfrm>
            <a:off x="7679532" y="0"/>
            <a:ext cx="1535906" cy="5184775"/>
          </a:xfrm>
          <a:prstGeom prst="rect">
            <a:avLst/>
          </a:prstGeom>
          <a:solidFill>
            <a:schemeClr val="accent6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957391"/>
      </p:ext>
    </p:extLst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5D35D9-E607-BF40-B6E5-A51007B8B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B38B5C-91B3-2642-BA1F-46DC4110E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A2344-E2A4-8044-A72E-3F965E49C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828124"/>
      </p:ext>
    </p:extLst>
  </p:cSld>
  <p:clrMapOvr>
    <a:masterClrMapping/>
  </p:clrMapOvr>
  <p:hf hdr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27CD6-2B48-5D4A-A4E2-07F6FC01B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62" y="345652"/>
            <a:ext cx="2972218" cy="1209781"/>
          </a:xfrm>
        </p:spPr>
        <p:txBody>
          <a:bodyPr anchor="b"/>
          <a:lstStyle>
            <a:lvl1pPr>
              <a:defRPr sz="2419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337DE-71E3-4246-80CB-D516575ED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7762" y="746512"/>
            <a:ext cx="4665315" cy="3684551"/>
          </a:xfrm>
        </p:spPr>
        <p:txBody>
          <a:bodyPr/>
          <a:lstStyle>
            <a:lvl1pPr>
              <a:defRPr sz="2419"/>
            </a:lvl1pPr>
            <a:lvl2pPr>
              <a:defRPr sz="2117"/>
            </a:lvl2pPr>
            <a:lvl3pPr>
              <a:defRPr sz="1814"/>
            </a:lvl3pPr>
            <a:lvl4pPr>
              <a:defRPr sz="1512"/>
            </a:lvl4pPr>
            <a:lvl5pPr>
              <a:defRPr sz="1512"/>
            </a:lvl5pPr>
            <a:lvl6pPr>
              <a:defRPr sz="1512"/>
            </a:lvl6pPr>
            <a:lvl7pPr>
              <a:defRPr sz="1512"/>
            </a:lvl7pPr>
            <a:lvl8pPr>
              <a:defRPr sz="1512"/>
            </a:lvl8pPr>
            <a:lvl9pPr>
              <a:defRPr sz="151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110611-76D5-7343-982B-AB1AE44F4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4762" y="1555433"/>
            <a:ext cx="2972218" cy="2881631"/>
          </a:xfrm>
        </p:spPr>
        <p:txBody>
          <a:bodyPr/>
          <a:lstStyle>
            <a:lvl1pPr marL="0" indent="0">
              <a:buNone/>
              <a:defRPr sz="1209"/>
            </a:lvl1pPr>
            <a:lvl2pPr marL="345597" indent="0">
              <a:buNone/>
              <a:defRPr sz="1058"/>
            </a:lvl2pPr>
            <a:lvl3pPr marL="691195" indent="0">
              <a:buNone/>
              <a:defRPr sz="907"/>
            </a:lvl3pPr>
            <a:lvl4pPr marL="1036792" indent="0">
              <a:buNone/>
              <a:defRPr sz="756"/>
            </a:lvl4pPr>
            <a:lvl5pPr marL="1382390" indent="0">
              <a:buNone/>
              <a:defRPr sz="756"/>
            </a:lvl5pPr>
            <a:lvl6pPr marL="1727987" indent="0">
              <a:buNone/>
              <a:defRPr sz="756"/>
            </a:lvl6pPr>
            <a:lvl7pPr marL="2073585" indent="0">
              <a:buNone/>
              <a:defRPr sz="756"/>
            </a:lvl7pPr>
            <a:lvl8pPr marL="2419182" indent="0">
              <a:buNone/>
              <a:defRPr sz="756"/>
            </a:lvl8pPr>
            <a:lvl9pPr marL="2764780" indent="0">
              <a:buNone/>
              <a:defRPr sz="75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BC62D0-21C8-0B4E-B90C-87071781C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3A7A7-E2B5-5F4A-8AA6-992D0B08E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638D9-B529-5141-A031-860B32CE0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84705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>
            <a:off x="0" y="0"/>
            <a:ext cx="9215438" cy="518477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rot="0" spcFirstLastPara="0" vert="horz" wrap="square" lIns="69109" tIns="34554" rIns="69109" bIns="3455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911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61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9628" y="523278"/>
            <a:ext cx="8416182" cy="592390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 defTabSz="691195">
              <a:defRPr/>
            </a:pPr>
            <a:endParaRPr lang="en-US" sz="907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 defTabSz="691195">
              <a:defRPr/>
            </a:pPr>
            <a:fld id="{75A4F164-3A46-4CEE-A25C-CA523D5E42F3}" type="slidenum">
              <a:rPr lang="en-US" sz="907" b="0" cap="none" smtClean="0">
                <a:latin typeface="adineue PRO TT Light" panose="020B0303020201060004" pitchFamily="34" charset="0"/>
                <a:ea typeface="+mn-ea"/>
                <a:cs typeface="+mn-cs"/>
              </a:rPr>
              <a:pPr algn="r" defTabSz="691195">
                <a:defRPr/>
              </a:pPr>
              <a:t>‹Nº›</a:t>
            </a:fld>
            <a:endParaRPr lang="en-US" sz="907" b="0" cap="none" dirty="0">
              <a:latin typeface="adineue PRO TT Light" panose="020B0303020201060004" pitchFamily="34" charset="0"/>
              <a:ea typeface="+mn-ea"/>
              <a:cs typeface="+mn-cs"/>
            </a:endParaRPr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90265" y="1539831"/>
            <a:ext cx="8416342" cy="3265688"/>
          </a:xfrm>
          <a:noFill/>
        </p:spPr>
        <p:txBody>
          <a:bodyPr>
            <a:normAutofit/>
          </a:bodyPr>
          <a:lstStyle>
            <a:lvl1pPr>
              <a:defRPr sz="2117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99576" y="1116167"/>
            <a:ext cx="8416287" cy="423664"/>
          </a:xfrm>
        </p:spPr>
        <p:txBody>
          <a:bodyPr>
            <a:normAutofit/>
          </a:bodyPr>
          <a:lstStyle>
            <a:lvl1pPr>
              <a:defRPr sz="2419" b="1" i="0" baseline="0">
                <a:solidFill>
                  <a:srgbClr val="006A7F"/>
                </a:solidFill>
                <a:latin typeface="adineue PRO TT Light" panose="020B0303020201060004" pitchFamily="34" charset="77"/>
                <a:ea typeface="adineue PRO TT Light" panose="020B0303020201060004" pitchFamily="34" charset="77"/>
                <a:cs typeface="adineue PRO TT Light" panose="020B0303020201060004" pitchFamily="34" charset="77"/>
              </a:defRPr>
            </a:lvl1pPr>
          </a:lstStyle>
          <a:p>
            <a:pPr marL="172799" marR="0" lvl="0" indent="-172799" algn="l" defTabSz="691195" rtl="0" eaLnBrk="1" fontAlgn="auto" latinLnBrk="0" hangingPunct="1">
              <a:lnSpc>
                <a:spcPct val="90000"/>
              </a:lnSpc>
              <a:spcBef>
                <a:spcPts val="756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</a:t>
            </a:r>
          </a:p>
        </p:txBody>
      </p:sp>
    </p:spTree>
    <p:extLst>
      <p:ext uri="{BB962C8B-B14F-4D97-AF65-F5344CB8AC3E}">
        <p14:creationId xmlns:p14="http://schemas.microsoft.com/office/powerpoint/2010/main" val="125856820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89976" y="530725"/>
            <a:ext cx="8398389" cy="5408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Subline"/>
          <p:cNvSpPr>
            <a:spLocks noGrp="1"/>
          </p:cNvSpPr>
          <p:nvPr>
            <p:ph type="body" sz="quarter" idx="13" hasCustomPrompt="1"/>
          </p:nvPr>
        </p:nvSpPr>
        <p:spPr>
          <a:xfrm>
            <a:off x="408525" y="1071550"/>
            <a:ext cx="8398389" cy="408250"/>
          </a:xfrm>
        </p:spPr>
        <p:txBody>
          <a:bodyPr>
            <a:normAutofit/>
          </a:bodyPr>
          <a:lstStyle>
            <a:lvl1pPr marL="0" indent="0">
              <a:buNone/>
              <a:defRPr sz="2419" b="1" baseline="0">
                <a:solidFill>
                  <a:srgbClr val="006A7F"/>
                </a:solidFill>
                <a:latin typeface="adineue PRO TT Light" panose="020B0303020201060004" pitchFamily="34" charset="77"/>
              </a:defRPr>
            </a:lvl1pPr>
          </a:lstStyle>
          <a:p>
            <a:pPr lvl="0"/>
            <a:r>
              <a:rPr lang="en-US" dirty="0"/>
              <a:t>Enter your subtitle here</a:t>
            </a:r>
          </a:p>
        </p:txBody>
      </p:sp>
      <p:sp>
        <p:nvSpPr>
          <p:cNvPr id="11" name="Picture 1"/>
          <p:cNvSpPr>
            <a:spLocks noGrp="1"/>
          </p:cNvSpPr>
          <p:nvPr>
            <p:ph type="pic" sz="quarter" idx="15"/>
          </p:nvPr>
        </p:nvSpPr>
        <p:spPr bwMode="gray">
          <a:xfrm>
            <a:off x="408217" y="1486176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45" name="Content 1"/>
          <p:cNvSpPr>
            <a:spLocks noGrp="1"/>
          </p:cNvSpPr>
          <p:nvPr>
            <p:ph sz="half" idx="19"/>
          </p:nvPr>
        </p:nvSpPr>
        <p:spPr>
          <a:xfrm>
            <a:off x="408217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Picture 2"/>
          <p:cNvSpPr>
            <a:spLocks noGrp="1"/>
          </p:cNvSpPr>
          <p:nvPr>
            <p:ph type="pic" sz="quarter" idx="26"/>
          </p:nvPr>
        </p:nvSpPr>
        <p:spPr bwMode="gray">
          <a:xfrm>
            <a:off x="2536389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7" name="Content 2"/>
          <p:cNvSpPr>
            <a:spLocks noGrp="1"/>
          </p:cNvSpPr>
          <p:nvPr>
            <p:ph sz="half" idx="27"/>
          </p:nvPr>
        </p:nvSpPr>
        <p:spPr>
          <a:xfrm>
            <a:off x="2536390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8" name="Picture 3"/>
          <p:cNvSpPr>
            <a:spLocks noGrp="1"/>
          </p:cNvSpPr>
          <p:nvPr>
            <p:ph type="pic" sz="quarter" idx="28"/>
          </p:nvPr>
        </p:nvSpPr>
        <p:spPr bwMode="gray">
          <a:xfrm>
            <a:off x="4664561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Content 3"/>
          <p:cNvSpPr>
            <a:spLocks noGrp="1"/>
          </p:cNvSpPr>
          <p:nvPr>
            <p:ph sz="half" idx="29"/>
          </p:nvPr>
        </p:nvSpPr>
        <p:spPr>
          <a:xfrm>
            <a:off x="4664562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0" name="Picture 4"/>
          <p:cNvSpPr>
            <a:spLocks noGrp="1"/>
          </p:cNvSpPr>
          <p:nvPr>
            <p:ph type="pic" sz="quarter" idx="30"/>
          </p:nvPr>
        </p:nvSpPr>
        <p:spPr bwMode="gray">
          <a:xfrm>
            <a:off x="6792734" y="1484299"/>
            <a:ext cx="2013872" cy="1797683"/>
          </a:xfrm>
          <a:prstGeom prst="hexagon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1" name="Content 4"/>
          <p:cNvSpPr>
            <a:spLocks noGrp="1"/>
          </p:cNvSpPr>
          <p:nvPr>
            <p:ph sz="half" idx="31"/>
          </p:nvPr>
        </p:nvSpPr>
        <p:spPr>
          <a:xfrm>
            <a:off x="6792735" y="3385753"/>
            <a:ext cx="2013872" cy="1007017"/>
          </a:xfrm>
        </p:spPr>
        <p:txBody>
          <a:bodyPr/>
          <a:lstStyle>
            <a:lvl1pPr>
              <a:defRPr sz="1209"/>
            </a:lvl1pPr>
            <a:lvl2pPr>
              <a:defRPr sz="1058"/>
            </a:lvl2pPr>
            <a:lvl3pPr>
              <a:defRPr sz="907"/>
            </a:lvl3pPr>
            <a:lvl4pPr>
              <a:defRPr sz="831"/>
            </a:lvl4pPr>
            <a:lvl5pPr>
              <a:defRPr sz="831"/>
            </a:lvl5pPr>
            <a:lvl6pPr>
              <a:defRPr sz="1361"/>
            </a:lvl6pPr>
            <a:lvl7pPr>
              <a:defRPr sz="1361"/>
            </a:lvl7pPr>
            <a:lvl8pPr>
              <a:defRPr sz="1361"/>
            </a:lvl8pPr>
            <a:lvl9pPr>
              <a:defRPr sz="136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3DAB-407D-4279-8EB6-232635B61438}" type="datetimeFigureOut">
              <a:rPr lang="en-US" smtClean="0"/>
              <a:t>3/24/2019</a:t>
            </a:fld>
            <a:endParaRPr lang="en-US" dirty="0"/>
          </a:p>
        </p:txBody>
      </p:sp>
      <p:sp>
        <p:nvSpPr>
          <p:cNvPr id="6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31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Y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F3932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75100839"/>
      </p:ext>
    </p:extLst>
  </p:cSld>
  <p:clrMapOvr>
    <a:masterClrMapping/>
  </p:clrMapOvr>
  <p:transition spd="med"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56604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1161" y="1479821"/>
            <a:ext cx="2905801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4"/>
          </p:nvPr>
        </p:nvSpPr>
        <p:spPr>
          <a:xfrm>
            <a:off x="3286963" y="1479821"/>
            <a:ext cx="2839028" cy="33256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15"/>
          </p:nvPr>
        </p:nvSpPr>
        <p:spPr>
          <a:xfrm>
            <a:off x="6125991" y="1479822"/>
            <a:ext cx="2712452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6" hasCustomPrompt="1"/>
          </p:nvPr>
        </p:nvSpPr>
        <p:spPr>
          <a:xfrm>
            <a:off x="389976" y="247237"/>
            <a:ext cx="8448467" cy="276042"/>
          </a:xfrm>
        </p:spPr>
        <p:txBody>
          <a:bodyPr/>
          <a:lstStyle>
            <a:lvl1pPr marL="0" indent="0">
              <a:buNone/>
              <a:defRPr baseline="0">
                <a:latin typeface="adineue PRO TT Light" panose="020B0303020201060004" pitchFamily="34" charset="77"/>
              </a:defRPr>
            </a:lvl1pPr>
          </a:lstStyle>
          <a:p>
            <a:r>
              <a:rPr lang="en-US" noProof="1">
                <a:latin typeface="adineue PRO TT Light" panose="020B0303020201060004" pitchFamily="34" charset="77"/>
              </a:rPr>
              <a:t>Enter your key message of the slide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6126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F40E6-2BF6-0F4B-8BA1-FA28AE375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62" y="276042"/>
            <a:ext cx="7948315" cy="10021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18E55-3B33-0745-8A40-86BC2CBB3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4762" y="1270990"/>
            <a:ext cx="3898562" cy="622893"/>
          </a:xfrm>
        </p:spPr>
        <p:txBody>
          <a:bodyPr anchor="b"/>
          <a:lstStyle>
            <a:lvl1pPr marL="0" indent="0">
              <a:buNone/>
              <a:defRPr sz="1814" b="1"/>
            </a:lvl1pPr>
            <a:lvl2pPr marL="345597" indent="0">
              <a:buNone/>
              <a:defRPr sz="1512" b="1"/>
            </a:lvl2pPr>
            <a:lvl3pPr marL="691195" indent="0">
              <a:buNone/>
              <a:defRPr sz="1361" b="1"/>
            </a:lvl3pPr>
            <a:lvl4pPr marL="1036792" indent="0">
              <a:buNone/>
              <a:defRPr sz="1209" b="1"/>
            </a:lvl4pPr>
            <a:lvl5pPr marL="1382390" indent="0">
              <a:buNone/>
              <a:defRPr sz="1209" b="1"/>
            </a:lvl5pPr>
            <a:lvl6pPr marL="1727987" indent="0">
              <a:buNone/>
              <a:defRPr sz="1209" b="1"/>
            </a:lvl6pPr>
            <a:lvl7pPr marL="2073585" indent="0">
              <a:buNone/>
              <a:defRPr sz="1209" b="1"/>
            </a:lvl7pPr>
            <a:lvl8pPr marL="2419182" indent="0">
              <a:buNone/>
              <a:defRPr sz="1209" b="1"/>
            </a:lvl8pPr>
            <a:lvl9pPr marL="2764780" indent="0">
              <a:buNone/>
              <a:defRPr sz="12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03D7A9-FD4D-364E-98EC-BBBC485677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762" y="1893883"/>
            <a:ext cx="3898562" cy="27856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CA12C7-0945-1B46-9EF1-6FBD54390C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65316" y="1270990"/>
            <a:ext cx="3917761" cy="622893"/>
          </a:xfrm>
        </p:spPr>
        <p:txBody>
          <a:bodyPr anchor="b"/>
          <a:lstStyle>
            <a:lvl1pPr marL="0" indent="0">
              <a:buNone/>
              <a:defRPr sz="1814" b="1"/>
            </a:lvl1pPr>
            <a:lvl2pPr marL="345597" indent="0">
              <a:buNone/>
              <a:defRPr sz="1512" b="1"/>
            </a:lvl2pPr>
            <a:lvl3pPr marL="691195" indent="0">
              <a:buNone/>
              <a:defRPr sz="1361" b="1"/>
            </a:lvl3pPr>
            <a:lvl4pPr marL="1036792" indent="0">
              <a:buNone/>
              <a:defRPr sz="1209" b="1"/>
            </a:lvl4pPr>
            <a:lvl5pPr marL="1382390" indent="0">
              <a:buNone/>
              <a:defRPr sz="1209" b="1"/>
            </a:lvl5pPr>
            <a:lvl6pPr marL="1727987" indent="0">
              <a:buNone/>
              <a:defRPr sz="1209" b="1"/>
            </a:lvl6pPr>
            <a:lvl7pPr marL="2073585" indent="0">
              <a:buNone/>
              <a:defRPr sz="1209" b="1"/>
            </a:lvl7pPr>
            <a:lvl8pPr marL="2419182" indent="0">
              <a:buNone/>
              <a:defRPr sz="1209" b="1"/>
            </a:lvl8pPr>
            <a:lvl9pPr marL="2764780" indent="0">
              <a:buNone/>
              <a:defRPr sz="12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FC6098-ABE4-0C4F-931F-16C79CF71F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65316" y="1893883"/>
            <a:ext cx="3917761" cy="27856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E4CD9D-50E9-AD42-A420-113CF235E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BB676-CD34-0342-BECD-2C6BBEA8C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343410-A074-A444-8A05-5E6AC1BA5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054387"/>
      </p:ext>
    </p:extLst>
  </p:cSld>
  <p:clrMapOvr>
    <a:masterClrMapping/>
  </p:clrMapOvr>
  <p:hf hdr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1D845-B157-FD49-911B-6515C6E79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762" y="1292594"/>
            <a:ext cx="7948315" cy="2156722"/>
          </a:xfrm>
        </p:spPr>
        <p:txBody>
          <a:bodyPr anchor="b"/>
          <a:lstStyle>
            <a:lvl1pPr>
              <a:defRPr sz="4535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CD1CC-ABE4-1F41-8512-58CBAFDD2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762" y="3469719"/>
            <a:ext cx="7948315" cy="1134169"/>
          </a:xfrm>
        </p:spPr>
        <p:txBody>
          <a:bodyPr/>
          <a:lstStyle>
            <a:lvl1pPr marL="0" indent="0">
              <a:buNone/>
              <a:defRPr sz="1814">
                <a:solidFill>
                  <a:schemeClr val="tx1">
                    <a:tint val="75000"/>
                  </a:schemeClr>
                </a:solidFill>
              </a:defRPr>
            </a:lvl1pPr>
            <a:lvl2pPr marL="34559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2pPr>
            <a:lvl3pPr marL="691195" indent="0">
              <a:buNone/>
              <a:defRPr sz="1361">
                <a:solidFill>
                  <a:schemeClr val="tx1">
                    <a:tint val="75000"/>
                  </a:schemeClr>
                </a:solidFill>
              </a:defRPr>
            </a:lvl3pPr>
            <a:lvl4pPr marL="1036792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4pPr>
            <a:lvl5pPr marL="1382390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5pPr>
            <a:lvl6pPr marL="1727987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6pPr>
            <a:lvl7pPr marL="2073585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7pPr>
            <a:lvl8pPr marL="2419182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8pPr>
            <a:lvl9pPr marL="2764780" indent="0">
              <a:buNone/>
              <a:defRPr sz="120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A6A45-B351-7E48-9F78-01C13AEB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ACDCD-8202-2341-BB90-81FE9519C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5E0B3-631F-7945-B27C-2484B893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492970"/>
      </p:ext>
    </p:extLst>
  </p:cSld>
  <p:clrMapOvr>
    <a:masterClrMapping/>
  </p:clrMapOvr>
  <p:hf hdr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8E340-39AB-B744-AA9B-E98721F80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4584C-4A56-BB4C-9EDF-99A437658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E8BE4-94EC-5841-AC28-38EEEB6E2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D7952-2380-2840-B3F3-F2529EC4F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4DDA3-423A-5940-ABCF-50B7207CA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383674"/>
      </p:ext>
    </p:extLst>
  </p:cSld>
  <p:clrMapOvr>
    <a:masterClrMapping/>
  </p:clrMapOvr>
  <p:hf hdr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ARK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162824" y="0"/>
            <a:ext cx="3052614" cy="5184775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990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cubicBezTo>
                  <a:pt x="9997" y="3333"/>
                  <a:pt x="9993" y="6667"/>
                  <a:pt x="9990" y="10000"/>
                </a:cubicBezTo>
                <a:lnTo>
                  <a:pt x="0" y="1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0" y="0"/>
            <a:ext cx="9215438" cy="518477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rot="0" spcFirstLastPara="0" vert="horz" wrap="square" lIns="69109" tIns="34554" rIns="69109" bIns="3455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61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89978" y="550883"/>
            <a:ext cx="8425832" cy="565028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89976" y="1540087"/>
            <a:ext cx="8416631" cy="3265431"/>
          </a:xfrm>
          <a:noFill/>
        </p:spPr>
        <p:txBody>
          <a:bodyPr>
            <a:normAutofit/>
          </a:bodyPr>
          <a:lstStyle>
            <a:lvl1pPr>
              <a:defRPr sz="2117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9978" y="1115911"/>
            <a:ext cx="8425885" cy="424176"/>
          </a:xfrm>
        </p:spPr>
        <p:txBody>
          <a:bodyPr>
            <a:normAutofit/>
          </a:bodyPr>
          <a:lstStyle>
            <a:lvl1pPr>
              <a:defRPr sz="2419" b="1" i="0" baseline="0">
                <a:latin typeface="adineue PRO TT Light" panose="020B0303020201060004" pitchFamily="34" charset="77"/>
                <a:ea typeface="adineue PRO TT Light" panose="020B0303020201060004" pitchFamily="34" charset="77"/>
                <a:cs typeface="adineue PRO TT Light" panose="020B0303020201060004" pitchFamily="34" charset="77"/>
              </a:defRPr>
            </a:lvl1pPr>
          </a:lstStyle>
          <a:p>
            <a:pPr marL="172799" marR="0" lvl="0" indent="-172799" algn="l" defTabSz="691195" rtl="0" eaLnBrk="1" fontAlgn="auto" latinLnBrk="0" hangingPunct="1">
              <a:lnSpc>
                <a:spcPct val="90000"/>
              </a:lnSpc>
              <a:spcBef>
                <a:spcPts val="756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</a:t>
            </a:r>
          </a:p>
        </p:txBody>
      </p:sp>
    </p:spTree>
    <p:extLst>
      <p:ext uri="{BB962C8B-B14F-4D97-AF65-F5344CB8AC3E}">
        <p14:creationId xmlns:p14="http://schemas.microsoft.com/office/powerpoint/2010/main" val="367804280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F3D46AF-B388-CF42-863A-380DDCF7A09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3052614" cy="5184775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899784"/>
            <a:ext cx="3052613" cy="1002150"/>
          </a:xfrm>
          <a:solidFill>
            <a:srgbClr val="006A7F">
              <a:alpha val="70000"/>
            </a:srgbClr>
          </a:solidFill>
          <a:ln w="19050">
            <a:noFill/>
          </a:ln>
        </p:spPr>
        <p:txBody>
          <a:bodyPr/>
          <a:lstStyle>
            <a:lvl1pPr algn="ctr">
              <a:defRPr b="1" i="0">
                <a:solidFill>
                  <a:srgbClr val="FFFFFF"/>
                </a:solidFill>
                <a:latin typeface="adineue PRO TT Black" panose="020B0A03020201060004" pitchFamily="34" charset="77"/>
                <a:ea typeface="adineue PRO TT Black" panose="020B0A03020201060004" pitchFamily="34" charset="77"/>
                <a:cs typeface="adineue PRO TT Black" panose="020B0A03020201060004" pitchFamily="34" charset="77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707120" y="523279"/>
            <a:ext cx="4874757" cy="377118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9579371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backdrop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215438" cy="5184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8598"/>
            <a:ext cx="8448466" cy="566048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 FOR THE SLIDE 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89976" y="1473903"/>
            <a:ext cx="8448467" cy="33316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471706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ss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F70A7-803A-4942-8456-7573F9471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FEDC2-FAF3-534A-90C2-E094F99C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9C44E0-F615-C843-A60B-ED158CC4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86EEBC4-C9DB-C840-A36F-22DCF62E96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215438" cy="51847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your picture here for background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64793C-0DA7-A24D-861F-D5C30D9B1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4282241"/>
          </a:xfrm>
        </p:spPr>
        <p:txBody>
          <a:bodyPr>
            <a:normAutofit/>
          </a:bodyPr>
          <a:lstStyle>
            <a:lvl1pPr algn="ctr">
              <a:defRPr sz="3780"/>
            </a:lvl1pPr>
          </a:lstStyle>
          <a:p>
            <a:r>
              <a:rPr lang="en-US" dirty="0"/>
              <a:t>ENTER YOUR MESSAGE HERE</a:t>
            </a:r>
          </a:p>
        </p:txBody>
      </p:sp>
    </p:spTree>
    <p:extLst>
      <p:ext uri="{BB962C8B-B14F-4D97-AF65-F5344CB8AC3E}">
        <p14:creationId xmlns:p14="http://schemas.microsoft.com/office/powerpoint/2010/main" val="198879217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tx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8390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tx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498680"/>
      </p:ext>
    </p:extLst>
  </p:cSld>
  <p:clrMapOvr>
    <a:masterClrMapping/>
  </p:clrMapOvr>
  <p:transition spd="med"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adge of S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0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31856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t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5886964"/>
      </p:ext>
    </p:extLst>
  </p:cSld>
  <p:clrMapOvr>
    <a:masterClrMapping/>
  </p:clrMapOvr>
  <p:transition spd="med"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igin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1E82C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69505418"/>
      </p:ext>
    </p:extLst>
  </p:cSld>
  <p:clrMapOvr>
    <a:masterClrMapping/>
  </p:clrMapOvr>
  <p:transition spd="med"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Y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F3932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62656902"/>
      </p:ext>
    </p:extLst>
  </p:cSld>
  <p:clrMapOvr>
    <a:masterClrMapping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t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891441"/>
      </p:ext>
    </p:extLst>
  </p:cSld>
  <p:clrMapOvr>
    <a:masterClrMapping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215438" cy="5184775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63238" y="864165"/>
            <a:ext cx="4032611" cy="864623"/>
          </a:xfrm>
        </p:spPr>
        <p:txBody>
          <a:bodyPr lIns="0" anchor="t"/>
          <a:lstStyle>
            <a:lvl1pPr algn="l">
              <a:lnSpc>
                <a:spcPct val="100000"/>
              </a:lnSpc>
              <a:defRPr sz="4000" b="0" i="0" cap="all" spc="0" baseline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016314" y="2016313"/>
            <a:ext cx="4895701" cy="2592200"/>
          </a:xfrm>
        </p:spPr>
        <p:txBody>
          <a:bodyPr anchor="t" anchorCtr="0"/>
          <a:lstStyle>
            <a:lvl1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None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2pPr>
            <a:lvl3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3pPr>
            <a:lvl4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4pPr>
            <a:lvl5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5pPr>
            <a:lvl6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6pPr>
            <a:lvl7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7pPr>
            <a:lvl8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8pPr>
            <a:lvl9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9pPr>
          </a:lstStyle>
          <a:p>
            <a:pPr lvl="0"/>
            <a:r>
              <a:rPr lang="en-US" noProof="0" dirty="0"/>
              <a:t>ADD AN AGENDA POINT HERE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685521"/>
      </p:ext>
    </p:extLst>
  </p:cSld>
  <p:clrMapOvr>
    <a:masterClrMapping/>
  </p:clrMapOvr>
  <p:transition spd="med"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/ Foc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4675" y="576264"/>
            <a:ext cx="8064500" cy="4032250"/>
          </a:xfrm>
          <a:custGeom>
            <a:avLst/>
            <a:gdLst/>
            <a:ahLst/>
            <a:cxnLst/>
            <a:rect l="l" t="t" r="r" b="b"/>
            <a:pathLst>
              <a:path w="8064500" h="4032119">
                <a:moveTo>
                  <a:pt x="0" y="0"/>
                </a:moveTo>
                <a:lnTo>
                  <a:pt x="8064500" y="0"/>
                </a:lnTo>
                <a:lnTo>
                  <a:pt x="8064500" y="4032119"/>
                </a:lnTo>
                <a:lnTo>
                  <a:pt x="0" y="403211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439862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245906"/>
      </p:ext>
    </p:extLst>
  </p:cSld>
  <p:clrMapOvr>
    <a:masterClrMapping/>
  </p:clrMapOvr>
  <p:transition spd="med"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eging /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05216" y="105206"/>
            <a:ext cx="9005007" cy="4974364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701800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257924"/>
      </p:ext>
    </p:extLst>
  </p:cSld>
  <p:clrMapOvr>
    <a:masterClrMapping/>
  </p:clrMapOvr>
  <p:transition spd="med"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926"/>
            <a:ext cx="4896379" cy="574674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FDD01503-22A4-403B-8745-CA957BB7E5C9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016953"/>
      </p:ext>
    </p:extLst>
  </p:cSld>
  <p:clrMapOvr>
    <a:masterClrMapping/>
  </p:clrMapOvr>
  <p:transition spd="med"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>
              <a:defRPr/>
            </a:pPr>
            <a:fld id="{6219B26A-72D6-46AB-957C-CB3555B627B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574675" y="1152525"/>
            <a:ext cx="7488238" cy="34559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07518987"/>
      </p:ext>
    </p:extLst>
  </p:cSld>
  <p:clrMapOvr>
    <a:masterClrMapping/>
  </p:clrMapOvr>
  <p:transition spd="med"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59451" y="0"/>
            <a:ext cx="345598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4895983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4" y="1152524"/>
            <a:ext cx="4608513" cy="3456121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B0133289-A846-47F9-A094-30208F0EF75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362453"/>
      </p:ext>
    </p:extLst>
  </p:cSld>
  <p:clrMapOvr>
    <a:masterClrMapping/>
  </p:clrMapOvr>
  <p:transition spd="med"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032250" y="1"/>
            <a:ext cx="51831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5" y="288926"/>
            <a:ext cx="3455988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5" y="1152525"/>
            <a:ext cx="3168650" cy="3455988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5A855478-103E-4A15-A06C-B6A6DBC795D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896346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215438" cy="5184775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63238" y="864165"/>
            <a:ext cx="4032611" cy="864623"/>
          </a:xfrm>
        </p:spPr>
        <p:txBody>
          <a:bodyPr lIns="0" anchor="t"/>
          <a:lstStyle>
            <a:lvl1pPr algn="l">
              <a:lnSpc>
                <a:spcPct val="100000"/>
              </a:lnSpc>
              <a:defRPr sz="4000" b="0" i="0" cap="all" spc="0" baseline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016314" y="2016313"/>
            <a:ext cx="4895701" cy="2592200"/>
          </a:xfrm>
        </p:spPr>
        <p:txBody>
          <a:bodyPr anchor="t" anchorCtr="0"/>
          <a:lstStyle>
            <a:lvl1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None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2pPr>
            <a:lvl3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3pPr>
            <a:lvl4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4pPr>
            <a:lvl5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5pPr>
            <a:lvl6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6pPr>
            <a:lvl7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7pPr>
            <a:lvl8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8pPr>
            <a:lvl9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9pPr>
          </a:lstStyle>
          <a:p>
            <a:pPr lvl="0"/>
            <a:r>
              <a:rPr lang="en-US" noProof="0" dirty="0"/>
              <a:t>ADD AN AGENDA POINT HERE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513968"/>
      </p:ext>
    </p:extLst>
  </p:cSld>
  <p:clrMapOvr>
    <a:masterClrMapping/>
  </p:clrMapOvr>
  <p:transition spd="med"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2 Images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895850" y="1"/>
            <a:ext cx="43195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319719" y="864393"/>
            <a:ext cx="3743193" cy="34567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3168650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>
              <a:defRPr/>
            </a:pPr>
            <a:fld id="{A1CF80AE-C039-4C0F-B7F7-744615D460C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349739"/>
      </p:ext>
    </p:extLst>
  </p:cSld>
  <p:clrMapOvr>
    <a:masterClrMapping/>
  </p:clrMapOvr>
  <p:transition spd="med"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+ Im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4319985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183188" y="397"/>
            <a:ext cx="4032249" cy="259199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4033044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5183717" y="2592389"/>
            <a:ext cx="4031721" cy="259199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pPr>
              <a:defRPr/>
            </a:pPr>
            <a:fld id="{F058C083-5DF4-47A4-9A6A-7E7327E1521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202401"/>
      </p:ext>
    </p:extLst>
  </p:cSld>
  <p:clrMapOvr>
    <a:masterClrMapping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396"/>
            <a:ext cx="2881311" cy="259265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397"/>
            <a:ext cx="2303726" cy="259199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3455988" cy="2591990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A3146551-EF0D-4D56-AF87-5F1A8BE5BBC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946851"/>
      </p:ext>
    </p:extLst>
  </p:cSld>
  <p:clrMapOvr>
    <a:masterClrMapping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183188" y="1"/>
            <a:ext cx="4032250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2" y="576263"/>
            <a:ext cx="1439994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590535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4" y="288395"/>
            <a:ext cx="3167989" cy="57520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574675" y="1152525"/>
            <a:ext cx="2881313" cy="3168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1FDE4756-E33A-4C1F-BC3E-1C3AA533B33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841320"/>
      </p:ext>
    </p:extLst>
  </p:cSld>
  <p:clrMapOvr>
    <a:masterClrMapping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1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67E8BCD-FC54-4196-80B4-2016F74DAB0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6623050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47211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0737647"/>
      </p:ext>
    </p:extLst>
  </p:cSld>
  <p:clrMapOvr>
    <a:masterClrMapping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239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70E090-8CB9-4EE9-B982-AFDEE7ABCC6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2014175" y="2418972"/>
            <a:ext cx="576263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63238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5452625"/>
      </p:ext>
    </p:extLst>
  </p:cSld>
  <p:clrMapOvr>
    <a:masterClrMapping/>
  </p:clrMapOvr>
  <p:transition spd="med"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608514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048375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7775578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608512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5582F08-8093-47A1-9970-B8AD25388240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863600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3144028"/>
      </p:ext>
    </p:extLst>
  </p:cSld>
  <p:clrMapOvr>
    <a:masterClrMapping/>
  </p:clrMapOvr>
  <p:transition spd="med"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607719" y="1"/>
            <a:ext cx="4607719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0" y="-1"/>
            <a:ext cx="1439863" cy="259238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1439863" y="1"/>
            <a:ext cx="1727200" cy="259238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3167063" y="0"/>
            <a:ext cx="1439860" cy="259238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2592388"/>
            <a:ext cx="4606925" cy="2592331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2194" y="1729298"/>
            <a:ext cx="2880006" cy="575374"/>
          </a:xfrm>
        </p:spPr>
        <p:txBody>
          <a:bodyPr anchor="b"/>
          <a:lstStyle>
            <a:lvl1pPr algn="ctr">
              <a:lnSpc>
                <a:spcPct val="7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9AF21428-3AAB-4E23-87D9-A7754449DCE6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5472193" y="2592388"/>
            <a:ext cx="2879725" cy="172878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5442671"/>
      </p:ext>
    </p:extLst>
  </p:cSld>
  <p:clrMapOvr>
    <a:masterClrMapping/>
  </p:clrMapOvr>
  <p:transition spd="med"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591858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879726" y="863600"/>
            <a:ext cx="2590802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471055" y="863600"/>
            <a:ext cx="2593108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0C699BB-0588-4A44-9E07-059F8FE8B735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26" hasCustomPrompt="1"/>
          </p:nvPr>
        </p:nvSpPr>
        <p:spPr>
          <a:xfrm>
            <a:off x="287972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27" hasCustomPrompt="1"/>
          </p:nvPr>
        </p:nvSpPr>
        <p:spPr>
          <a:xfrm>
            <a:off x="5471716" y="4032250"/>
            <a:ext cx="2304122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535235441"/>
      </p:ext>
    </p:extLst>
  </p:cSld>
  <p:clrMapOvr>
    <a:masterClrMapping/>
  </p:clrMapOvr>
  <p:transition spd="med"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87340" y="863600"/>
            <a:ext cx="2014534" cy="316897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301874" y="863600"/>
            <a:ext cx="2017808" cy="3168972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319586" y="863600"/>
            <a:ext cx="2016126" cy="316897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335712" y="863600"/>
            <a:ext cx="2016126" cy="3168972"/>
          </a:xfrm>
          <a:solidFill>
            <a:schemeClr val="bg2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D600424-D6FA-466A-9C15-4E982415079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287339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9" name="Text Placeholder 15"/>
          <p:cNvSpPr>
            <a:spLocks noGrp="1"/>
          </p:cNvSpPr>
          <p:nvPr>
            <p:ph type="body" sz="quarter" idx="29" hasCustomPrompt="1"/>
          </p:nvPr>
        </p:nvSpPr>
        <p:spPr>
          <a:xfrm>
            <a:off x="2301874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0" name="Text Placeholder 15"/>
          <p:cNvSpPr>
            <a:spLocks noGrp="1"/>
          </p:cNvSpPr>
          <p:nvPr>
            <p:ph type="body" sz="quarter" idx="30" hasCustomPrompt="1"/>
          </p:nvPr>
        </p:nvSpPr>
        <p:spPr>
          <a:xfrm>
            <a:off x="4319586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1" name="Text Placeholder 15"/>
          <p:cNvSpPr>
            <a:spLocks noGrp="1"/>
          </p:cNvSpPr>
          <p:nvPr>
            <p:ph type="body" sz="quarter" idx="31" hasCustomPrompt="1"/>
          </p:nvPr>
        </p:nvSpPr>
        <p:spPr>
          <a:xfrm>
            <a:off x="6335713" y="4032250"/>
            <a:ext cx="1728786" cy="576263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cap="all" baseline="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 sz="1000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None/>
              <a:defRPr sz="1000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 typeface="+mj-lt"/>
              <a:buNone/>
              <a:defRPr sz="100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1442181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/ Foc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4675" y="576264"/>
            <a:ext cx="8064500" cy="4032250"/>
          </a:xfrm>
          <a:custGeom>
            <a:avLst/>
            <a:gdLst/>
            <a:ahLst/>
            <a:cxnLst/>
            <a:rect l="l" t="t" r="r" b="b"/>
            <a:pathLst>
              <a:path w="8064500" h="4032119">
                <a:moveTo>
                  <a:pt x="0" y="0"/>
                </a:moveTo>
                <a:lnTo>
                  <a:pt x="8064500" y="0"/>
                </a:lnTo>
                <a:lnTo>
                  <a:pt x="8064500" y="4032119"/>
                </a:lnTo>
                <a:lnTo>
                  <a:pt x="0" y="403211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439862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529075"/>
      </p:ext>
    </p:extLst>
  </p:cSld>
  <p:clrMapOvr>
    <a:masterClrMapping/>
  </p:clrMapOvr>
  <p:transition spd="med"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umer Profile Ins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FF51A27-B862-46BA-B3AB-1AA3AA08923B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grpSp>
        <p:nvGrpSpPr>
          <p:cNvPr id="9" name="Group 4"/>
          <p:cNvGrpSpPr>
            <a:grpSpLocks noChangeAspect="1"/>
          </p:cNvGrpSpPr>
          <p:nvPr userDrawn="1"/>
        </p:nvGrpSpPr>
        <p:grpSpPr bwMode="auto">
          <a:xfrm>
            <a:off x="574677" y="1152202"/>
            <a:ext cx="420686" cy="288925"/>
            <a:chOff x="760" y="163"/>
            <a:chExt cx="4288" cy="2945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760" y="163"/>
              <a:ext cx="4288" cy="2945"/>
            </a:xfrm>
            <a:custGeom>
              <a:avLst/>
              <a:gdLst>
                <a:gd name="T0" fmla="*/ 1818 w 1818"/>
                <a:gd name="T1" fmla="*/ 624 h 1249"/>
                <a:gd name="T2" fmla="*/ 912 w 1818"/>
                <a:gd name="T3" fmla="*/ 1249 h 1249"/>
                <a:gd name="T4" fmla="*/ 0 w 1818"/>
                <a:gd name="T5" fmla="*/ 624 h 1249"/>
                <a:gd name="T6" fmla="*/ 906 w 1818"/>
                <a:gd name="T7" fmla="*/ 0 h 1249"/>
                <a:gd name="T8" fmla="*/ 1818 w 1818"/>
                <a:gd name="T9" fmla="*/ 624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8" h="1249">
                  <a:moveTo>
                    <a:pt x="1818" y="624"/>
                  </a:moveTo>
                  <a:cubicBezTo>
                    <a:pt x="1818" y="624"/>
                    <a:pt x="1414" y="1249"/>
                    <a:pt x="912" y="1249"/>
                  </a:cubicBezTo>
                  <a:cubicBezTo>
                    <a:pt x="411" y="1249"/>
                    <a:pt x="0" y="624"/>
                    <a:pt x="0" y="624"/>
                  </a:cubicBezTo>
                  <a:cubicBezTo>
                    <a:pt x="0" y="624"/>
                    <a:pt x="404" y="0"/>
                    <a:pt x="906" y="0"/>
                  </a:cubicBezTo>
                  <a:cubicBezTo>
                    <a:pt x="1407" y="0"/>
                    <a:pt x="1818" y="624"/>
                    <a:pt x="1818" y="624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281" y="1009"/>
              <a:ext cx="1276" cy="1252"/>
            </a:xfrm>
            <a:custGeom>
              <a:avLst/>
              <a:gdLst>
                <a:gd name="T0" fmla="*/ 270 w 541"/>
                <a:gd name="T1" fmla="*/ 0 h 531"/>
                <a:gd name="T2" fmla="*/ 155 w 541"/>
                <a:gd name="T3" fmla="*/ 26 h 531"/>
                <a:gd name="T4" fmla="*/ 180 w 541"/>
                <a:gd name="T5" fmla="*/ 100 h 531"/>
                <a:gd name="T6" fmla="*/ 59 w 541"/>
                <a:gd name="T7" fmla="*/ 221 h 531"/>
                <a:gd name="T8" fmla="*/ 6 w 541"/>
                <a:gd name="T9" fmla="*/ 209 h 531"/>
                <a:gd name="T10" fmla="*/ 0 w 541"/>
                <a:gd name="T11" fmla="*/ 265 h 531"/>
                <a:gd name="T12" fmla="*/ 270 w 541"/>
                <a:gd name="T13" fmla="*/ 531 h 531"/>
                <a:gd name="T14" fmla="*/ 541 w 541"/>
                <a:gd name="T15" fmla="*/ 265 h 531"/>
                <a:gd name="T16" fmla="*/ 270 w 541"/>
                <a:gd name="T1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1" h="531">
                  <a:moveTo>
                    <a:pt x="270" y="0"/>
                  </a:moveTo>
                  <a:cubicBezTo>
                    <a:pt x="229" y="0"/>
                    <a:pt x="190" y="9"/>
                    <a:pt x="155" y="26"/>
                  </a:cubicBezTo>
                  <a:cubicBezTo>
                    <a:pt x="170" y="46"/>
                    <a:pt x="180" y="72"/>
                    <a:pt x="180" y="100"/>
                  </a:cubicBezTo>
                  <a:cubicBezTo>
                    <a:pt x="180" y="167"/>
                    <a:pt x="126" y="221"/>
                    <a:pt x="59" y="221"/>
                  </a:cubicBezTo>
                  <a:cubicBezTo>
                    <a:pt x="40" y="221"/>
                    <a:pt x="22" y="217"/>
                    <a:pt x="6" y="209"/>
                  </a:cubicBezTo>
                  <a:cubicBezTo>
                    <a:pt x="2" y="227"/>
                    <a:pt x="0" y="246"/>
                    <a:pt x="0" y="265"/>
                  </a:cubicBezTo>
                  <a:cubicBezTo>
                    <a:pt x="0" y="412"/>
                    <a:pt x="121" y="531"/>
                    <a:pt x="270" y="531"/>
                  </a:cubicBezTo>
                  <a:cubicBezTo>
                    <a:pt x="420" y="531"/>
                    <a:pt x="541" y="412"/>
                    <a:pt x="541" y="265"/>
                  </a:cubicBezTo>
                  <a:cubicBezTo>
                    <a:pt x="541" y="119"/>
                    <a:pt x="420" y="0"/>
                    <a:pt x="270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557" y="623"/>
              <a:ext cx="559" cy="2049"/>
            </a:xfrm>
            <a:custGeom>
              <a:avLst/>
              <a:gdLst>
                <a:gd name="T0" fmla="*/ 0 w 237"/>
                <a:gd name="T1" fmla="*/ 869 h 869"/>
                <a:gd name="T2" fmla="*/ 237 w 237"/>
                <a:gd name="T3" fmla="*/ 436 h 869"/>
                <a:gd name="T4" fmla="*/ 0 w 237"/>
                <a:gd name="T5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0" y="869"/>
                  </a:moveTo>
                  <a:cubicBezTo>
                    <a:pt x="142" y="790"/>
                    <a:pt x="237" y="617"/>
                    <a:pt x="237" y="436"/>
                  </a:cubicBezTo>
                  <a:cubicBezTo>
                    <a:pt x="237" y="254"/>
                    <a:pt x="142" y="79"/>
                    <a:pt x="0" y="0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692" y="623"/>
              <a:ext cx="558" cy="2049"/>
            </a:xfrm>
            <a:custGeom>
              <a:avLst/>
              <a:gdLst>
                <a:gd name="T0" fmla="*/ 237 w 237"/>
                <a:gd name="T1" fmla="*/ 0 h 869"/>
                <a:gd name="T2" fmla="*/ 0 w 237"/>
                <a:gd name="T3" fmla="*/ 436 h 869"/>
                <a:gd name="T4" fmla="*/ 237 w 237"/>
                <a:gd name="T5" fmla="*/ 869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237" y="0"/>
                  </a:moveTo>
                  <a:cubicBezTo>
                    <a:pt x="95" y="79"/>
                    <a:pt x="0" y="254"/>
                    <a:pt x="0" y="436"/>
                  </a:cubicBezTo>
                  <a:cubicBezTo>
                    <a:pt x="0" y="617"/>
                    <a:pt x="95" y="790"/>
                    <a:pt x="237" y="869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14" name="Group 11"/>
          <p:cNvGrpSpPr>
            <a:grpSpLocks noChangeAspect="1"/>
          </p:cNvGrpSpPr>
          <p:nvPr userDrawn="1"/>
        </p:nvGrpSpPr>
        <p:grpSpPr bwMode="auto">
          <a:xfrm>
            <a:off x="3167534" y="1152202"/>
            <a:ext cx="326213" cy="288928"/>
            <a:chOff x="1110" y="47"/>
            <a:chExt cx="3587" cy="3177"/>
          </a:xfrm>
        </p:grpSpPr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1110" y="535"/>
              <a:ext cx="3587" cy="2689"/>
            </a:xfrm>
            <a:custGeom>
              <a:avLst/>
              <a:gdLst>
                <a:gd name="T0" fmla="*/ 2447 w 3587"/>
                <a:gd name="T1" fmla="*/ 0 h 2689"/>
                <a:gd name="T2" fmla="*/ 3587 w 3587"/>
                <a:gd name="T3" fmla="*/ 0 h 2689"/>
                <a:gd name="T4" fmla="*/ 3587 w 3587"/>
                <a:gd name="T5" fmla="*/ 2689 h 2689"/>
                <a:gd name="T6" fmla="*/ 0 w 3587"/>
                <a:gd name="T7" fmla="*/ 2689 h 2689"/>
                <a:gd name="T8" fmla="*/ 0 w 3587"/>
                <a:gd name="T9" fmla="*/ 0 h 2689"/>
                <a:gd name="T10" fmla="*/ 1305 w 3587"/>
                <a:gd name="T11" fmla="*/ 0 h 2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7" h="2689">
                  <a:moveTo>
                    <a:pt x="2447" y="0"/>
                  </a:moveTo>
                  <a:lnTo>
                    <a:pt x="3587" y="0"/>
                  </a:lnTo>
                  <a:lnTo>
                    <a:pt x="3587" y="2689"/>
                  </a:lnTo>
                  <a:lnTo>
                    <a:pt x="0" y="2689"/>
                  </a:lnTo>
                  <a:lnTo>
                    <a:pt x="0" y="0"/>
                  </a:lnTo>
                  <a:lnTo>
                    <a:pt x="130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1516" y="1268"/>
              <a:ext cx="1305" cy="1548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1516" y="2331"/>
              <a:ext cx="1305" cy="485"/>
            </a:xfrm>
            <a:custGeom>
              <a:avLst/>
              <a:gdLst>
                <a:gd name="T0" fmla="*/ 277 w 553"/>
                <a:gd name="T1" fmla="*/ 206 h 206"/>
                <a:gd name="T2" fmla="*/ 553 w 553"/>
                <a:gd name="T3" fmla="*/ 206 h 206"/>
                <a:gd name="T4" fmla="*/ 553 w 553"/>
                <a:gd name="T5" fmla="*/ 88 h 206"/>
                <a:gd name="T6" fmla="*/ 277 w 553"/>
                <a:gd name="T7" fmla="*/ 0 h 206"/>
                <a:gd name="T8" fmla="*/ 0 w 553"/>
                <a:gd name="T9" fmla="*/ 88 h 206"/>
                <a:gd name="T10" fmla="*/ 0 w 553"/>
                <a:gd name="T11" fmla="*/ 206 h 206"/>
                <a:gd name="T12" fmla="*/ 277 w 553"/>
                <a:gd name="T13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3" h="206">
                  <a:moveTo>
                    <a:pt x="277" y="206"/>
                  </a:moveTo>
                  <a:cubicBezTo>
                    <a:pt x="553" y="206"/>
                    <a:pt x="553" y="206"/>
                    <a:pt x="553" y="206"/>
                  </a:cubicBezTo>
                  <a:cubicBezTo>
                    <a:pt x="553" y="88"/>
                    <a:pt x="553" y="88"/>
                    <a:pt x="553" y="88"/>
                  </a:cubicBezTo>
                  <a:cubicBezTo>
                    <a:pt x="540" y="74"/>
                    <a:pt x="405" y="0"/>
                    <a:pt x="277" y="0"/>
                  </a:cubicBezTo>
                  <a:cubicBezTo>
                    <a:pt x="149" y="0"/>
                    <a:pt x="13" y="74"/>
                    <a:pt x="0" y="88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277" y="206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1924" y="1513"/>
              <a:ext cx="491" cy="573"/>
            </a:xfrm>
            <a:custGeom>
              <a:avLst/>
              <a:gdLst>
                <a:gd name="T0" fmla="*/ 104 w 208"/>
                <a:gd name="T1" fmla="*/ 0 h 243"/>
                <a:gd name="T2" fmla="*/ 104 w 208"/>
                <a:gd name="T3" fmla="*/ 0 h 243"/>
                <a:gd name="T4" fmla="*/ 0 w 208"/>
                <a:gd name="T5" fmla="*/ 105 h 243"/>
                <a:gd name="T6" fmla="*/ 0 w 208"/>
                <a:gd name="T7" fmla="*/ 138 h 243"/>
                <a:gd name="T8" fmla="*/ 104 w 208"/>
                <a:gd name="T9" fmla="*/ 243 h 243"/>
                <a:gd name="T10" fmla="*/ 104 w 208"/>
                <a:gd name="T11" fmla="*/ 243 h 243"/>
                <a:gd name="T12" fmla="*/ 208 w 208"/>
                <a:gd name="T13" fmla="*/ 138 h 243"/>
                <a:gd name="T14" fmla="*/ 208 w 208"/>
                <a:gd name="T15" fmla="*/ 105 h 243"/>
                <a:gd name="T16" fmla="*/ 104 w 208"/>
                <a:gd name="T17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43">
                  <a:moveTo>
                    <a:pt x="104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96"/>
                    <a:pt x="47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61" y="243"/>
                    <a:pt x="208" y="196"/>
                    <a:pt x="208" y="138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47"/>
                    <a:pt x="161" y="0"/>
                    <a:pt x="104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9" name="Line 16"/>
            <p:cNvSpPr>
              <a:spLocks noChangeShapeType="1"/>
            </p:cNvSpPr>
            <p:nvPr/>
          </p:nvSpPr>
          <p:spPr bwMode="auto">
            <a:xfrm>
              <a:off x="3229" y="1595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0" name="Line 17"/>
            <p:cNvSpPr>
              <a:spLocks noChangeShapeType="1"/>
            </p:cNvSpPr>
            <p:nvPr/>
          </p:nvSpPr>
          <p:spPr bwMode="auto">
            <a:xfrm>
              <a:off x="3229" y="1921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>
              <a:off x="3229" y="2246"/>
              <a:ext cx="571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2333" y="862"/>
              <a:ext cx="130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 flipH="1">
              <a:off x="2007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3800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5" name="Rectangle 22"/>
            <p:cNvSpPr>
              <a:spLocks noChangeArrowheads="1"/>
            </p:cNvSpPr>
            <p:nvPr/>
          </p:nvSpPr>
          <p:spPr bwMode="auto">
            <a:xfrm>
              <a:off x="2658" y="47"/>
              <a:ext cx="654" cy="815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grpSp>
        <p:nvGrpSpPr>
          <p:cNvPr id="26" name="Group 25"/>
          <p:cNvGrpSpPr>
            <a:grpSpLocks noChangeAspect="1"/>
          </p:cNvGrpSpPr>
          <p:nvPr userDrawn="1"/>
        </p:nvGrpSpPr>
        <p:grpSpPr bwMode="auto">
          <a:xfrm>
            <a:off x="5759868" y="1076461"/>
            <a:ext cx="259934" cy="364666"/>
            <a:chOff x="1875" y="24852"/>
            <a:chExt cx="2050" cy="364666"/>
          </a:xfrm>
        </p:grpSpPr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260" y="24852"/>
              <a:ext cx="1280" cy="73035"/>
            </a:xfrm>
            <a:custGeom>
              <a:avLst/>
              <a:gdLst>
                <a:gd name="T0" fmla="*/ 347 w 542"/>
                <a:gd name="T1" fmla="*/ 108 h 244"/>
                <a:gd name="T2" fmla="*/ 352 w 542"/>
                <a:gd name="T3" fmla="*/ 81 h 244"/>
                <a:gd name="T4" fmla="*/ 271 w 542"/>
                <a:gd name="T5" fmla="*/ 0 h 244"/>
                <a:gd name="T6" fmla="*/ 190 w 542"/>
                <a:gd name="T7" fmla="*/ 81 h 244"/>
                <a:gd name="T8" fmla="*/ 195 w 542"/>
                <a:gd name="T9" fmla="*/ 108 h 244"/>
                <a:gd name="T10" fmla="*/ 0 w 542"/>
                <a:gd name="T11" fmla="*/ 108 h 244"/>
                <a:gd name="T12" fmla="*/ 0 w 542"/>
                <a:gd name="T13" fmla="*/ 244 h 244"/>
                <a:gd name="T14" fmla="*/ 542 w 542"/>
                <a:gd name="T15" fmla="*/ 244 h 244"/>
                <a:gd name="T16" fmla="*/ 542 w 542"/>
                <a:gd name="T17" fmla="*/ 108 h 244"/>
                <a:gd name="T18" fmla="*/ 347 w 542"/>
                <a:gd name="T19" fmla="*/ 10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2" h="244">
                  <a:moveTo>
                    <a:pt x="347" y="108"/>
                  </a:moveTo>
                  <a:cubicBezTo>
                    <a:pt x="350" y="100"/>
                    <a:pt x="352" y="91"/>
                    <a:pt x="352" y="81"/>
                  </a:cubicBezTo>
                  <a:cubicBezTo>
                    <a:pt x="352" y="36"/>
                    <a:pt x="316" y="0"/>
                    <a:pt x="271" y="0"/>
                  </a:cubicBezTo>
                  <a:cubicBezTo>
                    <a:pt x="226" y="0"/>
                    <a:pt x="190" y="36"/>
                    <a:pt x="190" y="81"/>
                  </a:cubicBezTo>
                  <a:cubicBezTo>
                    <a:pt x="190" y="91"/>
                    <a:pt x="192" y="100"/>
                    <a:pt x="195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542" y="244"/>
                    <a:pt x="542" y="244"/>
                    <a:pt x="542" y="244"/>
                  </a:cubicBezTo>
                  <a:cubicBezTo>
                    <a:pt x="542" y="108"/>
                    <a:pt x="542" y="108"/>
                    <a:pt x="542" y="108"/>
                  </a:cubicBezTo>
                  <a:lnTo>
                    <a:pt x="347" y="108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1875" y="73669"/>
              <a:ext cx="2050" cy="315849"/>
            </a:xfrm>
            <a:custGeom>
              <a:avLst/>
              <a:gdLst>
                <a:gd name="T0" fmla="*/ 1665 w 2050"/>
                <a:gd name="T1" fmla="*/ 0 h 2491"/>
                <a:gd name="T2" fmla="*/ 2050 w 2050"/>
                <a:gd name="T3" fmla="*/ 0 h 2491"/>
                <a:gd name="T4" fmla="*/ 2050 w 2050"/>
                <a:gd name="T5" fmla="*/ 2491 h 2491"/>
                <a:gd name="T6" fmla="*/ 0 w 2050"/>
                <a:gd name="T7" fmla="*/ 2491 h 2491"/>
                <a:gd name="T8" fmla="*/ 0 w 2050"/>
                <a:gd name="T9" fmla="*/ 0 h 2491"/>
                <a:gd name="T10" fmla="*/ 385 w 2050"/>
                <a:gd name="T11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0" h="2491">
                  <a:moveTo>
                    <a:pt x="1665" y="0"/>
                  </a:moveTo>
                  <a:lnTo>
                    <a:pt x="2050" y="0"/>
                  </a:lnTo>
                  <a:lnTo>
                    <a:pt x="2050" y="2491"/>
                  </a:lnTo>
                  <a:lnTo>
                    <a:pt x="0" y="2491"/>
                  </a:lnTo>
                  <a:lnTo>
                    <a:pt x="0" y="0"/>
                  </a:lnTo>
                  <a:lnTo>
                    <a:pt x="38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196" y="154565"/>
              <a:ext cx="513" cy="64920"/>
            </a:xfrm>
            <a:custGeom>
              <a:avLst/>
              <a:gdLst>
                <a:gd name="T0" fmla="*/ 513 w 513"/>
                <a:gd name="T1" fmla="*/ 382 h 512"/>
                <a:gd name="T2" fmla="*/ 513 w 513"/>
                <a:gd name="T3" fmla="*/ 512 h 512"/>
                <a:gd name="T4" fmla="*/ 0 w 513"/>
                <a:gd name="T5" fmla="*/ 512 h 512"/>
                <a:gd name="T6" fmla="*/ 0 w 513"/>
                <a:gd name="T7" fmla="*/ 0 h 512"/>
                <a:gd name="T8" fmla="*/ 319 w 513"/>
                <a:gd name="T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2">
                  <a:moveTo>
                    <a:pt x="513" y="382"/>
                  </a:moveTo>
                  <a:lnTo>
                    <a:pt x="513" y="512"/>
                  </a:lnTo>
                  <a:lnTo>
                    <a:pt x="0" y="512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388" y="150380"/>
              <a:ext cx="479" cy="44632"/>
            </a:xfrm>
            <a:custGeom>
              <a:avLst/>
              <a:gdLst>
                <a:gd name="T0" fmla="*/ 0 w 479"/>
                <a:gd name="T1" fmla="*/ 224 h 352"/>
                <a:gd name="T2" fmla="*/ 127 w 479"/>
                <a:gd name="T3" fmla="*/ 352 h 352"/>
                <a:gd name="T4" fmla="*/ 479 w 479"/>
                <a:gd name="T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2">
                  <a:moveTo>
                    <a:pt x="0" y="224"/>
                  </a:moveTo>
                  <a:lnTo>
                    <a:pt x="127" y="352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196" y="267920"/>
              <a:ext cx="513" cy="64793"/>
            </a:xfrm>
            <a:custGeom>
              <a:avLst/>
              <a:gdLst>
                <a:gd name="T0" fmla="*/ 513 w 513"/>
                <a:gd name="T1" fmla="*/ 384 h 511"/>
                <a:gd name="T2" fmla="*/ 513 w 513"/>
                <a:gd name="T3" fmla="*/ 511 h 511"/>
                <a:gd name="T4" fmla="*/ 0 w 513"/>
                <a:gd name="T5" fmla="*/ 511 h 511"/>
                <a:gd name="T6" fmla="*/ 0 w 513"/>
                <a:gd name="T7" fmla="*/ 0 h 511"/>
                <a:gd name="T8" fmla="*/ 319 w 513"/>
                <a:gd name="T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1">
                  <a:moveTo>
                    <a:pt x="513" y="384"/>
                  </a:moveTo>
                  <a:lnTo>
                    <a:pt x="513" y="511"/>
                  </a:lnTo>
                  <a:lnTo>
                    <a:pt x="0" y="511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2388" y="263990"/>
              <a:ext cx="479" cy="44505"/>
            </a:xfrm>
            <a:custGeom>
              <a:avLst/>
              <a:gdLst>
                <a:gd name="T0" fmla="*/ 0 w 479"/>
                <a:gd name="T1" fmla="*/ 224 h 351"/>
                <a:gd name="T2" fmla="*/ 127 w 479"/>
                <a:gd name="T3" fmla="*/ 351 h 351"/>
                <a:gd name="T4" fmla="*/ 479 w 479"/>
                <a:gd name="T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1">
                  <a:moveTo>
                    <a:pt x="0" y="224"/>
                  </a:moveTo>
                  <a:lnTo>
                    <a:pt x="127" y="351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3" name="Line 32"/>
            <p:cNvSpPr>
              <a:spLocks noChangeShapeType="1"/>
            </p:cNvSpPr>
            <p:nvPr/>
          </p:nvSpPr>
          <p:spPr bwMode="auto">
            <a:xfrm>
              <a:off x="3028" y="170794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4" name="Line 33"/>
            <p:cNvSpPr>
              <a:spLocks noChangeShapeType="1"/>
            </p:cNvSpPr>
            <p:nvPr/>
          </p:nvSpPr>
          <p:spPr bwMode="auto">
            <a:xfrm>
              <a:off x="3028" y="203001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028" y="284277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36" name="Line 35"/>
            <p:cNvSpPr>
              <a:spLocks noChangeShapeType="1"/>
            </p:cNvSpPr>
            <p:nvPr/>
          </p:nvSpPr>
          <p:spPr bwMode="auto">
            <a:xfrm>
              <a:off x="3028" y="316822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sp>
        <p:nvSpPr>
          <p:cNvPr id="40" name="Text Placeholder 39"/>
          <p:cNvSpPr>
            <a:spLocks noGrp="1"/>
          </p:cNvSpPr>
          <p:nvPr>
            <p:ph type="body" sz="quarter" idx="13"/>
          </p:nvPr>
        </p:nvSpPr>
        <p:spPr>
          <a:xfrm>
            <a:off x="574675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4"/>
          </p:nvPr>
        </p:nvSpPr>
        <p:spPr>
          <a:xfrm>
            <a:off x="3166781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2" name="Text Placeholder 39"/>
          <p:cNvSpPr>
            <a:spLocks noGrp="1"/>
          </p:cNvSpPr>
          <p:nvPr>
            <p:ph type="body" sz="quarter" idx="15"/>
          </p:nvPr>
        </p:nvSpPr>
        <p:spPr>
          <a:xfrm>
            <a:off x="5759867" y="1728787"/>
            <a:ext cx="2305049" cy="2591821"/>
          </a:xfrm>
        </p:spPr>
        <p:txBody>
          <a:bodyPr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666550"/>
      </p:ext>
    </p:extLst>
  </p:cSld>
  <p:clrMapOvr>
    <a:masterClrMapping/>
  </p:clrMapOvr>
  <p:transition spd="med"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319588" y="397"/>
            <a:ext cx="4896510" cy="5184378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C1DC3B7-A91E-4D34-8BC9-939427960AE7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28615"/>
      </p:ext>
    </p:extLst>
  </p:cSld>
  <p:clrMapOvr>
    <a:masterClrMapping/>
  </p:clrMapOvr>
  <p:transition spd="med"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396"/>
            <a:ext cx="2016126" cy="5183982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6125" y="397"/>
            <a:ext cx="2303463" cy="1728392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016125" y="1728788"/>
            <a:ext cx="2303595" cy="172759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016125" y="3456384"/>
            <a:ext cx="2303595" cy="1727994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4319984" y="396"/>
            <a:ext cx="2303066" cy="259199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18794" y="2592388"/>
            <a:ext cx="2303462" cy="259198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623712" y="397"/>
            <a:ext cx="2592386" cy="518437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395"/>
            <a:ext cx="4319587" cy="57520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765085F-F1F3-43B2-8EE4-7388569ABAA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173825"/>
      </p:ext>
    </p:extLst>
  </p:cSld>
  <p:clrMapOvr>
    <a:masterClrMapping/>
  </p:clrMapOvr>
  <p:transition spd="med"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576131" y="576263"/>
            <a:ext cx="1439597" cy="403225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30663" y="576263"/>
            <a:ext cx="2881311" cy="201678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11711" y="576263"/>
            <a:ext cx="1727993" cy="201612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030663" y="2592389"/>
            <a:ext cx="1728787" cy="201612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9715" y="2592388"/>
            <a:ext cx="2879460" cy="201665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288395"/>
            <a:ext cx="4033044" cy="287999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2016390" y="576263"/>
            <a:ext cx="2014273" cy="115252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016126" y="1728127"/>
            <a:ext cx="2014538" cy="144052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2016390" y="3168650"/>
            <a:ext cx="2014273" cy="1439863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pPr>
              <a:defRPr/>
            </a:pPr>
            <a:fld id="{2C251C89-C4F4-4F41-BC6D-FBA2D9BCE25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047631"/>
      </p:ext>
    </p:extLst>
  </p:cSld>
  <p:clrMapOvr>
    <a:masterClrMapping/>
  </p:clrMapOvr>
  <p:transition spd="med"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5" y="576263"/>
            <a:ext cx="2879725" cy="403225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rgbClr val="FAFAFA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031721" y="1439862"/>
            <a:ext cx="4319985" cy="1440523"/>
          </a:xfrm>
        </p:spPr>
        <p:txBody>
          <a:bodyPr anchor="b"/>
          <a:lstStyle>
            <a:lvl1pPr>
              <a:defRPr sz="3200"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030663" y="2880386"/>
            <a:ext cx="3991756" cy="1727994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94B514A9-A37D-4417-B77D-9CEC503F6D0E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158852"/>
      </p:ext>
    </p:extLst>
  </p:cSld>
  <p:clrMapOvr>
    <a:masterClrMapping/>
  </p:clrMapOvr>
  <p:transition spd="med"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74676" y="576262"/>
            <a:ext cx="3745006" cy="432104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4606925" y="2313558"/>
            <a:ext cx="3743325" cy="2294821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7660F91-D183-4891-A97D-A642225AAC0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051894"/>
      </p:ext>
    </p:extLst>
  </p:cSld>
  <p:clrMapOvr>
    <a:masterClrMapping/>
  </p:clrMapOvr>
  <p:transition spd="med"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921543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74675" y="1728788"/>
            <a:ext cx="4608513" cy="2879591"/>
          </a:xfrm>
        </p:spPr>
        <p:txBody>
          <a:bodyPr/>
          <a:lstStyle>
            <a:lvl1pPr>
              <a:defRPr sz="40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EAB0674-B3DF-445A-9172-8B46A067284F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67609"/>
      </p:ext>
    </p:extLst>
  </p:cSld>
  <p:clrMapOvr>
    <a:masterClrMapping/>
  </p:clrMapOvr>
  <p:transition spd="med"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6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1440391"/>
            <a:ext cx="5759449" cy="863600"/>
          </a:xfrm>
        </p:spPr>
        <p:txBody>
          <a:bodyPr anchor="b"/>
          <a:lstStyle>
            <a:lvl1pPr algn="ctr">
              <a:lnSpc>
                <a:spcPct val="70000"/>
              </a:lnSpc>
              <a:defRPr sz="36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303728" y="2592387"/>
            <a:ext cx="4606924" cy="1728788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98283"/>
      </p:ext>
    </p:extLst>
  </p:cSld>
  <p:clrMapOvr>
    <a:masterClrMapping/>
  </p:clrMapOvr>
  <p:transition spd="med"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925"/>
            <a:ext cx="4032250" cy="574675"/>
          </a:xfrm>
        </p:spPr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7" y="863599"/>
            <a:ext cx="3167063" cy="3457575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>
              <a:defRPr/>
            </a:pPr>
            <a:fld id="{D8938AA5-F1F6-401D-A78E-4C29C9988A7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085266"/>
      </p:ext>
    </p:extLst>
  </p:cSld>
  <p:clrMapOvr>
    <a:masterClrMapping/>
  </p:clrMapOvr>
  <p:transition spd="med"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4607719" cy="518437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339" y="2880386"/>
            <a:ext cx="4032250" cy="1151466"/>
          </a:xfrm>
        </p:spPr>
        <p:txBody>
          <a:bodyPr/>
          <a:lstStyle>
            <a:lvl1pPr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9" y="396"/>
            <a:ext cx="4607984" cy="5184379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183188" y="864393"/>
            <a:ext cx="2592387" cy="288052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5383186-3EBF-4421-9FBC-F909D017799D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950653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eging /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05216" y="105206"/>
            <a:ext cx="9005007" cy="4974364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701800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8371"/>
      </p:ext>
    </p:extLst>
  </p:cSld>
  <p:clrMapOvr>
    <a:masterClrMapping/>
  </p:clrMapOvr>
  <p:transition spd="med"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9215438" cy="51847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574675" y="288925"/>
            <a:ext cx="8064500" cy="574675"/>
          </a:xfrm>
        </p:spPr>
        <p:txBody>
          <a:bodyPr/>
          <a:lstStyle>
            <a:lvl1pPr algn="ctr"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574675" y="1152202"/>
            <a:ext cx="4033044" cy="3168973"/>
          </a:xfrm>
          <a:solidFill>
            <a:schemeClr val="bg2"/>
          </a:solidFill>
        </p:spPr>
        <p:txBody>
          <a:bodyPr anchor="ctr"/>
          <a:lstStyle>
            <a:lvl1pPr algn="ctr"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4607718" y="1152202"/>
            <a:ext cx="4032519" cy="3168973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 i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>
              <a:defRPr/>
            </a:pPr>
            <a:fld id="{FE0A48A4-6016-4A16-8175-466DAA60A81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242083"/>
      </p:ext>
    </p:extLst>
  </p:cSld>
  <p:clrMapOvr>
    <a:masterClrMapping/>
  </p:clrMapOvr>
  <p:transition spd="med"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X-GU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 userDrawn="1"/>
        </p:nvGrpSpPr>
        <p:grpSpPr bwMode="auto">
          <a:xfrm>
            <a:off x="71997" y="916654"/>
            <a:ext cx="9069846" cy="3357865"/>
            <a:chOff x="9468829" y="902018"/>
            <a:chExt cx="1008112" cy="3306445"/>
          </a:xfrm>
        </p:grpSpPr>
        <p:cxnSp>
          <p:nvCxnSpPr>
            <p:cNvPr id="3" name="Straight Connector 42"/>
            <p:cNvCxnSpPr/>
            <p:nvPr/>
          </p:nvCxnSpPr>
          <p:spPr bwMode="gray">
            <a:xfrm>
              <a:off x="9468829" y="338145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Straight Connector 43"/>
            <p:cNvCxnSpPr/>
            <p:nvPr/>
          </p:nvCxnSpPr>
          <p:spPr bwMode="gray">
            <a:xfrm>
              <a:off x="9468829" y="255287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4"/>
            <p:cNvCxnSpPr/>
            <p:nvPr/>
          </p:nvCxnSpPr>
          <p:spPr bwMode="gray">
            <a:xfrm>
              <a:off x="9468829" y="4208463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6"/>
            <p:cNvCxnSpPr/>
            <p:nvPr/>
          </p:nvCxnSpPr>
          <p:spPr bwMode="gray">
            <a:xfrm>
              <a:off x="9468829" y="1724297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57"/>
            <p:cNvCxnSpPr/>
            <p:nvPr/>
          </p:nvCxnSpPr>
          <p:spPr bwMode="gray">
            <a:xfrm>
              <a:off x="9468829" y="90201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1"/>
          <p:cNvGrpSpPr>
            <a:grpSpLocks/>
          </p:cNvGrpSpPr>
          <p:nvPr userDrawn="1"/>
        </p:nvGrpSpPr>
        <p:grpSpPr bwMode="auto">
          <a:xfrm>
            <a:off x="0" y="0"/>
            <a:ext cx="9215438" cy="5184775"/>
            <a:chOff x="0" y="0"/>
            <a:chExt cx="9072564" cy="5105402"/>
          </a:xfrm>
        </p:grpSpPr>
        <p:cxnSp>
          <p:nvCxnSpPr>
            <p:cNvPr id="9" name="Straight Connector 64"/>
            <p:cNvCxnSpPr/>
            <p:nvPr userDrawn="1"/>
          </p:nvCxnSpPr>
          <p:spPr bwMode="gray">
            <a:xfrm>
              <a:off x="1512360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65"/>
            <p:cNvCxnSpPr/>
            <p:nvPr userDrawn="1"/>
          </p:nvCxnSpPr>
          <p:spPr bwMode="gray">
            <a:xfrm>
              <a:off x="302472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66"/>
            <p:cNvCxnSpPr/>
            <p:nvPr userDrawn="1"/>
          </p:nvCxnSpPr>
          <p:spPr bwMode="gray">
            <a:xfrm>
              <a:off x="604784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67"/>
            <p:cNvCxnSpPr/>
            <p:nvPr userDrawn="1"/>
          </p:nvCxnSpPr>
          <p:spPr bwMode="gray">
            <a:xfrm>
              <a:off x="7560204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71"/>
            <p:cNvCxnSpPr/>
            <p:nvPr userDrawn="1"/>
          </p:nvCxnSpPr>
          <p:spPr bwMode="gray">
            <a:xfrm>
              <a:off x="453708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45"/>
            <p:cNvCxnSpPr/>
            <p:nvPr userDrawn="1"/>
          </p:nvCxnSpPr>
          <p:spPr bwMode="gray">
            <a:xfrm flipH="1">
              <a:off x="0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46"/>
            <p:cNvCxnSpPr/>
            <p:nvPr userDrawn="1"/>
          </p:nvCxnSpPr>
          <p:spPr bwMode="gray">
            <a:xfrm flipH="1"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47"/>
            <p:cNvCxnSpPr/>
            <p:nvPr userDrawn="1"/>
          </p:nvCxnSpPr>
          <p:spPr bwMode="gray">
            <a:xfrm flipH="1"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48"/>
            <p:cNvCxnSpPr/>
            <p:nvPr userDrawn="1"/>
          </p:nvCxnSpPr>
          <p:spPr bwMode="gray">
            <a:xfrm>
              <a:off x="0" y="0"/>
              <a:ext cx="45370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49"/>
            <p:cNvCxnSpPr/>
            <p:nvPr userDrawn="1"/>
          </p:nvCxnSpPr>
          <p:spPr bwMode="gray">
            <a:xfrm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50"/>
            <p:cNvCxnSpPr/>
            <p:nvPr userDrawn="1"/>
          </p:nvCxnSpPr>
          <p:spPr bwMode="gray">
            <a:xfrm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52"/>
            <p:cNvCxnSpPr/>
            <p:nvPr userDrawn="1"/>
          </p:nvCxnSpPr>
          <p:spPr bwMode="gray">
            <a:xfrm flipV="1">
              <a:off x="0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53"/>
            <p:cNvCxnSpPr/>
            <p:nvPr userDrawn="1"/>
          </p:nvCxnSpPr>
          <p:spPr bwMode="gray">
            <a:xfrm>
              <a:off x="0" y="2553510"/>
              <a:ext cx="4537082" cy="255189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54"/>
            <p:cNvCxnSpPr/>
            <p:nvPr userDrawn="1"/>
          </p:nvCxnSpPr>
          <p:spPr bwMode="gray">
            <a:xfrm flipH="1">
              <a:off x="4537082" y="2547038"/>
              <a:ext cx="4535482" cy="2558364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61"/>
            <p:cNvCxnSpPr/>
            <p:nvPr userDrawn="1"/>
          </p:nvCxnSpPr>
          <p:spPr bwMode="gray">
            <a:xfrm flipH="1" flipV="1">
              <a:off x="4537082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val 72"/>
          <p:cNvSpPr/>
          <p:nvPr userDrawn="1"/>
        </p:nvSpPr>
        <p:spPr bwMode="gray">
          <a:xfrm>
            <a:off x="4527724" y="2511600"/>
            <a:ext cx="159990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5" name="Oval 73"/>
          <p:cNvSpPr/>
          <p:nvPr userDrawn="1"/>
        </p:nvSpPr>
        <p:spPr bwMode="gray">
          <a:xfrm>
            <a:off x="6793186" y="2511600"/>
            <a:ext cx="161591" cy="161575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6" name="Oval 78"/>
          <p:cNvSpPr/>
          <p:nvPr userDrawn="1"/>
        </p:nvSpPr>
        <p:spPr bwMode="gray">
          <a:xfrm>
            <a:off x="7549940" y="3353066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7" name="Oval 38"/>
          <p:cNvSpPr/>
          <p:nvPr userDrawn="1"/>
        </p:nvSpPr>
        <p:spPr bwMode="gray">
          <a:xfrm>
            <a:off x="6793186" y="3770601"/>
            <a:ext cx="161591" cy="161574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8" name="Oval 63"/>
          <p:cNvSpPr/>
          <p:nvPr userDrawn="1"/>
        </p:nvSpPr>
        <p:spPr bwMode="gray">
          <a:xfrm>
            <a:off x="6028432" y="3353066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9" name="Oval 80"/>
          <p:cNvSpPr/>
          <p:nvPr userDrawn="1"/>
        </p:nvSpPr>
        <p:spPr bwMode="gray">
          <a:xfrm>
            <a:off x="7549940" y="1670134"/>
            <a:ext cx="1599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0" name="Oval 82"/>
          <p:cNvSpPr/>
          <p:nvPr userDrawn="1"/>
        </p:nvSpPr>
        <p:spPr bwMode="gray">
          <a:xfrm>
            <a:off x="6793186" y="1247801"/>
            <a:ext cx="161591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1" name="Oval 83"/>
          <p:cNvSpPr/>
          <p:nvPr userDrawn="1"/>
        </p:nvSpPr>
        <p:spPr bwMode="gray">
          <a:xfrm>
            <a:off x="6033233" y="1670134"/>
            <a:ext cx="161590" cy="16157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556" tIns="72556" rIns="72556" bIns="72556" anchor="ctr"/>
          <a:lstStyle/>
          <a:p>
            <a:pPr algn="ctr" defTabSz="92142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22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642246"/>
      </p:ext>
    </p:extLst>
  </p:cSld>
  <p:clrMapOvr>
    <a:masterClrMapping/>
  </p:clrMapOvr>
  <p:transition spd="med"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8EB7E47-58F9-4E01-8782-1ED32E0F0080}"/>
              </a:ext>
            </a:extLst>
          </p:cNvPr>
          <p:cNvSpPr/>
          <p:nvPr userDrawn="1"/>
        </p:nvSpPr>
        <p:spPr bwMode="gray">
          <a:xfrm>
            <a:off x="0" y="0"/>
            <a:ext cx="1535906" cy="5184775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61792-4EBB-449C-B551-E8C0281CA55D}"/>
              </a:ext>
            </a:extLst>
          </p:cNvPr>
          <p:cNvSpPr/>
          <p:nvPr userDrawn="1"/>
        </p:nvSpPr>
        <p:spPr bwMode="gray">
          <a:xfrm>
            <a:off x="1535906" y="0"/>
            <a:ext cx="1535906" cy="5184775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D66342-C4E5-4E6A-B602-C83DAAC0C118}"/>
              </a:ext>
            </a:extLst>
          </p:cNvPr>
          <p:cNvSpPr/>
          <p:nvPr userDrawn="1"/>
        </p:nvSpPr>
        <p:spPr bwMode="gray">
          <a:xfrm>
            <a:off x="3071813" y="0"/>
            <a:ext cx="1535906" cy="5184775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15D0B-0313-4703-8E3E-0A01F24ADF77}"/>
              </a:ext>
            </a:extLst>
          </p:cNvPr>
          <p:cNvSpPr/>
          <p:nvPr userDrawn="1"/>
        </p:nvSpPr>
        <p:spPr bwMode="gray">
          <a:xfrm>
            <a:off x="4607719" y="0"/>
            <a:ext cx="1535906" cy="5184775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EA44E1-E041-4262-8E28-C4320552C8BF}"/>
              </a:ext>
            </a:extLst>
          </p:cNvPr>
          <p:cNvSpPr/>
          <p:nvPr userDrawn="1"/>
        </p:nvSpPr>
        <p:spPr bwMode="gray">
          <a:xfrm>
            <a:off x="6143625" y="0"/>
            <a:ext cx="1535906" cy="5184775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255E2C-855C-4365-895D-7CC01F8F7921}"/>
              </a:ext>
            </a:extLst>
          </p:cNvPr>
          <p:cNvSpPr/>
          <p:nvPr userDrawn="1"/>
        </p:nvSpPr>
        <p:spPr bwMode="gray">
          <a:xfrm>
            <a:off x="7679532" y="0"/>
            <a:ext cx="1535906" cy="5184775"/>
          </a:xfrm>
          <a:prstGeom prst="rect">
            <a:avLst/>
          </a:prstGeom>
          <a:solidFill>
            <a:schemeClr val="accent6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378300"/>
      </p:ext>
    </p:extLst>
  </p:cSld>
  <p:clrMapOvr>
    <a:masterClrMapping/>
  </p:clrMapOvr>
  <p:transition spd="med"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backdrop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215438" cy="5184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8598"/>
            <a:ext cx="8448466" cy="566048"/>
          </a:xfrm>
        </p:spPr>
        <p:txBody>
          <a:bodyPr/>
          <a:lstStyle>
            <a:lvl1pPr>
              <a:defRPr baseline="0">
                <a:solidFill>
                  <a:srgbClr val="00A0BF"/>
                </a:solidFill>
              </a:defRPr>
            </a:lvl1pPr>
          </a:lstStyle>
          <a:p>
            <a:r>
              <a:rPr lang="en-US" dirty="0"/>
              <a:t>HEADLINE FOR THE SLIDE 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89976" y="1473903"/>
            <a:ext cx="8448467" cy="33316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1636008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ss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F70A7-803A-4942-8456-7573F9471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FEDC2-FAF3-534A-90C2-E094F99C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9C44E0-F615-C843-A60B-ED158CC4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86EEBC4-C9DB-C840-A36F-22DCF62E96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215438" cy="51847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your picture here for background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64793C-0DA7-A24D-861F-D5C30D9B1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4282241"/>
          </a:xfrm>
        </p:spPr>
        <p:txBody>
          <a:bodyPr>
            <a:normAutofit/>
          </a:bodyPr>
          <a:lstStyle>
            <a:lvl1pPr algn="ctr">
              <a:defRPr sz="3780"/>
            </a:lvl1pPr>
          </a:lstStyle>
          <a:p>
            <a:r>
              <a:rPr lang="en-US" dirty="0"/>
              <a:t>ENTER YOUR MESSAGE HERE</a:t>
            </a:r>
          </a:p>
        </p:txBody>
      </p:sp>
    </p:spTree>
    <p:extLst>
      <p:ext uri="{BB962C8B-B14F-4D97-AF65-F5344CB8AC3E}">
        <p14:creationId xmlns:p14="http://schemas.microsoft.com/office/powerpoint/2010/main" val="345459942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F3D46AF-B388-CF42-863A-380DDCF7A09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3052614" cy="5184775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899784"/>
            <a:ext cx="3052613" cy="1002150"/>
          </a:xfrm>
          <a:solidFill>
            <a:srgbClr val="006A7F">
              <a:alpha val="70000"/>
            </a:srgbClr>
          </a:solidFill>
          <a:ln w="19050">
            <a:noFill/>
          </a:ln>
        </p:spPr>
        <p:txBody>
          <a:bodyPr/>
          <a:lstStyle>
            <a:lvl1pPr algn="ctr">
              <a:defRPr b="1" i="0">
                <a:solidFill>
                  <a:srgbClr val="FFFFFF"/>
                </a:solidFill>
                <a:latin typeface="adineue PRO TT Black" panose="020B0A03020201060004" pitchFamily="34" charset="77"/>
                <a:ea typeface="adineue PRO TT Black" panose="020B0A03020201060004" pitchFamily="34" charset="77"/>
                <a:cs typeface="adineue PRO TT Black" panose="020B0A03020201060004" pitchFamily="34" charset="77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707120" y="523279"/>
            <a:ext cx="4874757" cy="377118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439901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977" y="523278"/>
            <a:ext cx="8448466" cy="56604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59F34-21DE-A743-9960-1D5FAB2BAC43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5D736-9399-F84C-A4D0-FDB9C0F35C47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1161" y="1479821"/>
            <a:ext cx="2905801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4"/>
          </p:nvPr>
        </p:nvSpPr>
        <p:spPr>
          <a:xfrm>
            <a:off x="3286963" y="1479821"/>
            <a:ext cx="2839028" cy="33256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15"/>
          </p:nvPr>
        </p:nvSpPr>
        <p:spPr>
          <a:xfrm>
            <a:off x="6125991" y="1479822"/>
            <a:ext cx="2712452" cy="33232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6" hasCustomPrompt="1"/>
          </p:nvPr>
        </p:nvSpPr>
        <p:spPr>
          <a:xfrm>
            <a:off x="389976" y="247237"/>
            <a:ext cx="8448467" cy="276042"/>
          </a:xfrm>
        </p:spPr>
        <p:txBody>
          <a:bodyPr/>
          <a:lstStyle>
            <a:lvl1pPr marL="0" indent="0">
              <a:buNone/>
              <a:defRPr baseline="0">
                <a:latin typeface="adineue PRO TT Light" panose="020B0303020201060004" pitchFamily="34" charset="77"/>
              </a:defRPr>
            </a:lvl1pPr>
          </a:lstStyle>
          <a:p>
            <a:r>
              <a:rPr lang="en-US" noProof="1">
                <a:latin typeface="adineue PRO TT Light" panose="020B0303020201060004" pitchFamily="34" charset="77"/>
              </a:rPr>
              <a:t>Enter your key message of the slide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6956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-column-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200" y="1201"/>
          <a:ext cx="1200" cy="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2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7" name="Objec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0" y="1201"/>
                        <a:ext cx="1200" cy="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  <a:latin typeface="adineue PRO TT Black" panose="020B0A03020201060004" pitchFamily="34" charset="0"/>
              </a:defRPr>
            </a:lvl1pPr>
          </a:lstStyle>
          <a:p>
            <a:r>
              <a:rPr lang="de-DE" dirty="0">
                <a:solidFill>
                  <a:srgbClr val="5BC2E7"/>
                </a:solidFill>
              </a:rPr>
              <a:t>LIST </a:t>
            </a:r>
            <a:r>
              <a:rPr lang="de-DE" dirty="0">
                <a:solidFill>
                  <a:schemeClr val="bg1"/>
                </a:solidFill>
              </a:rPr>
              <a:t>OF ITEMS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2419" b="0" i="0" baseline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1pPr>
            <a:lvl2pPr>
              <a:defRPr sz="2117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2pPr>
            <a:lvl3pPr>
              <a:defRPr sz="1814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3pPr>
            <a:lvl4pPr>
              <a:defRPr sz="1512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4pPr>
            <a:lvl5pPr>
              <a:defRPr sz="1512" b="0" i="0">
                <a:solidFill>
                  <a:schemeClr val="bg1"/>
                </a:solidFill>
                <a:latin typeface="AdihausDIN" charset="0"/>
                <a:ea typeface="AdihausDIN" charset="0"/>
                <a:cs typeface="AdihausDIN" charset="0"/>
              </a:defRPr>
            </a:lvl5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>
          <a:xfrm>
            <a:off x="633561" y="4805519"/>
            <a:ext cx="2073474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fld id="{ED09111A-8E72-4949-9531-B5FCD0E54E68}" type="datetime5">
              <a:rPr lang="es-ES_tradnl" smtClean="0"/>
              <a:t>24-mar-19</a:t>
            </a:fld>
            <a:endParaRPr lang="de-DE" dirty="0"/>
          </a:p>
        </p:txBody>
      </p:sp>
      <p:sp>
        <p:nvSpPr>
          <p:cNvPr id="13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52614" y="4805519"/>
            <a:ext cx="3110210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r>
              <a:rPr lang="en-US" dirty="0"/>
              <a:t>Platform Engineering – Container Orchestration</a:t>
            </a:r>
          </a:p>
        </p:txBody>
      </p:sp>
      <p:sp>
        <p:nvSpPr>
          <p:cNvPr id="14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08403" y="4805519"/>
            <a:ext cx="2073474" cy="27604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dineue PRO TT Light" panose="020B0303020201060004" pitchFamily="34" charset="0"/>
              </a:defRPr>
            </a:lvl1pPr>
          </a:lstStyle>
          <a:p>
            <a:fld id="{6B320A92-E253-4F71-A556-A45EF649FC6E}" type="slidenum">
              <a:rPr lang="de-DE" smtClean="0"/>
              <a:pPr/>
              <a:t>‹Nº›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8211728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tx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tx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8390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tx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246767"/>
      </p:ext>
    </p:extLst>
  </p:cSld>
  <p:clrMapOvr>
    <a:masterClrMapping/>
  </p:clrMapOvr>
  <p:transition spd="med"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adge of S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0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566738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926"/>
            <a:ext cx="4896379" cy="574674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FDD01503-22A4-403B-8745-CA957BB7E5C9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938552"/>
      </p:ext>
    </p:extLst>
  </p:cSld>
  <p:clrMapOvr>
    <a:masterClrMapping/>
  </p:clrMapOvr>
  <p:transition spd="med"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igin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1E82C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15120096"/>
      </p:ext>
    </p:extLst>
  </p:cSld>
  <p:clrMapOvr>
    <a:masterClrMapping/>
  </p:clrMapOvr>
  <p:transition spd="med"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Y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F3932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27777097"/>
      </p:ext>
    </p:extLst>
  </p:cSld>
  <p:clrMapOvr>
    <a:masterClrMapping/>
  </p:clrMapOvr>
  <p:transition spd="med"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t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921543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601" y="1727897"/>
            <a:ext cx="4895850" cy="1848362"/>
          </a:xfrm>
        </p:spPr>
        <p:txBody>
          <a:bodyPr tIns="0" anchor="b"/>
          <a:lstStyle>
            <a:lvl1pPr>
              <a:lnSpc>
                <a:spcPct val="70000"/>
              </a:lnSpc>
              <a:defRPr sz="4800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863601" y="3456613"/>
            <a:ext cx="4895850" cy="576262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dihausDIN" panose="020B0604020202020204" pitchFamily="34" charset="0"/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97536164"/>
      </p:ext>
    </p:extLst>
  </p:cSld>
  <p:clrMapOvr>
    <a:masterClrMapping/>
  </p:clrMapOvr>
  <p:transition spd="med"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215438" cy="5184775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63238" y="864165"/>
            <a:ext cx="4032611" cy="864623"/>
          </a:xfrm>
        </p:spPr>
        <p:txBody>
          <a:bodyPr lIns="0" anchor="t"/>
          <a:lstStyle>
            <a:lvl1pPr algn="l">
              <a:lnSpc>
                <a:spcPct val="100000"/>
              </a:lnSpc>
              <a:defRPr sz="4000" b="0" i="0" cap="all" spc="0" baseline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016314" y="2016313"/>
            <a:ext cx="4895701" cy="2592200"/>
          </a:xfrm>
        </p:spPr>
        <p:txBody>
          <a:bodyPr anchor="t" anchorCtr="0"/>
          <a:lstStyle>
            <a:lvl1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None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2pPr>
            <a:lvl3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3pPr>
            <a:lvl4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buFont typeface="+mj-lt"/>
              <a:buAutoNum type="arabicPeriod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4pPr>
            <a:lvl5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SzPct val="90000"/>
              <a:defRPr sz="1200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5pPr>
            <a:lvl6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6pPr>
            <a:lvl7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7pPr>
            <a:lvl8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8pPr>
            <a:lvl9pPr marL="288000" indent="-288000" algn="l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Tx/>
              <a:buFont typeface="+mj-lt"/>
              <a:buAutoNum type="arabicPeriod"/>
              <a:defRPr sz="1200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9pPr>
          </a:lstStyle>
          <a:p>
            <a:pPr lvl="0"/>
            <a:r>
              <a:rPr lang="en-US" noProof="0" dirty="0"/>
              <a:t>ADD AN AGENDA POINT HERE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266201"/>
      </p:ext>
    </p:extLst>
  </p:cSld>
  <p:clrMapOvr>
    <a:masterClrMapping/>
  </p:clrMapOvr>
  <p:transition spd="med"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/ Foc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4675" y="576264"/>
            <a:ext cx="8064500" cy="4032250"/>
          </a:xfrm>
          <a:custGeom>
            <a:avLst/>
            <a:gdLst/>
            <a:ahLst/>
            <a:cxnLst/>
            <a:rect l="l" t="t" r="r" b="b"/>
            <a:pathLst>
              <a:path w="8064500" h="4032119">
                <a:moveTo>
                  <a:pt x="0" y="0"/>
                </a:moveTo>
                <a:lnTo>
                  <a:pt x="8064500" y="0"/>
                </a:lnTo>
                <a:lnTo>
                  <a:pt x="8064500" y="4032119"/>
                </a:lnTo>
                <a:lnTo>
                  <a:pt x="0" y="403211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439862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460721"/>
      </p:ext>
    </p:extLst>
  </p:cSld>
  <p:clrMapOvr>
    <a:masterClrMapping/>
  </p:clrMapOvr>
  <p:transition spd="med"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eging /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05216" y="105206"/>
            <a:ext cx="9005007" cy="4974364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1727200" y="2305050"/>
            <a:ext cx="5759449" cy="1701800"/>
          </a:xfrm>
        </p:spPr>
        <p:txBody>
          <a:bodyPr/>
          <a:lstStyle>
            <a:lvl1pPr algn="ctr">
              <a:defRPr sz="3200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1727729" y="1728789"/>
            <a:ext cx="5758921" cy="287336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600"/>
              </a:spcAft>
              <a:buNone/>
              <a:defRPr sz="1200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5"/>
          </p:nvPr>
        </p:nvSpPr>
        <p:spPr>
          <a:xfrm>
            <a:off x="7776126" y="5255578"/>
            <a:ext cx="864112" cy="287282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4032250" y="5255578"/>
            <a:ext cx="3743325" cy="287282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8639176" y="5254823"/>
            <a:ext cx="576262" cy="288091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798437"/>
      </p:ext>
    </p:extLst>
  </p:cSld>
  <p:clrMapOvr>
    <a:masterClrMapping/>
  </p:clrMapOvr>
  <p:transition spd="med"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338" y="288926"/>
            <a:ext cx="4896379" cy="574674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FDD01503-22A4-403B-8745-CA957BB7E5C9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85759"/>
      </p:ext>
    </p:extLst>
  </p:cSld>
  <p:clrMapOvr>
    <a:masterClrMapping/>
  </p:clrMapOvr>
  <p:transition spd="med"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>
              <a:defRPr/>
            </a:pPr>
            <a:fld id="{6219B26A-72D6-46AB-957C-CB3555B627B8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574675" y="1152525"/>
            <a:ext cx="7488238" cy="34559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7091038"/>
      </p:ext>
    </p:extLst>
  </p:cSld>
  <p:clrMapOvr>
    <a:masterClrMapping/>
  </p:clrMapOvr>
  <p:transition spd="med"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759451" y="0"/>
            <a:ext cx="3455988" cy="5184775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4895983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4" y="1152524"/>
            <a:ext cx="4608513" cy="3456121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B0133289-A846-47F9-A094-30208F0EF75C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66564"/>
      </p:ext>
    </p:extLst>
  </p:cSld>
  <p:clrMapOvr>
    <a:masterClrMapping/>
  </p:clrMapOvr>
  <p:transition spd="med"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4032250" y="1"/>
            <a:ext cx="5183188" cy="5184774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016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287735" y="288926"/>
            <a:ext cx="3455988" cy="575468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74675" y="1152525"/>
            <a:ext cx="3168650" cy="3455988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5A855478-103E-4A15-A06C-B6A6DBC795DA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618388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65.xml"/><Relationship Id="rId26" Type="http://schemas.openxmlformats.org/officeDocument/2006/relationships/slideLayout" Target="../slideLayouts/slideLayout73.xml"/><Relationship Id="rId39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68.xml"/><Relationship Id="rId34" Type="http://schemas.openxmlformats.org/officeDocument/2006/relationships/slideLayout" Target="../slideLayouts/slideLayout81.xml"/><Relationship Id="rId7" Type="http://schemas.openxmlformats.org/officeDocument/2006/relationships/slideLayout" Target="../slideLayouts/slideLayout54.xml"/><Relationship Id="rId2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63.xml"/><Relationship Id="rId20" Type="http://schemas.openxmlformats.org/officeDocument/2006/relationships/slideLayout" Target="../slideLayouts/slideLayout67.xml"/><Relationship Id="rId29" Type="http://schemas.openxmlformats.org/officeDocument/2006/relationships/slideLayout" Target="../slideLayouts/slideLayout76.xml"/><Relationship Id="rId41" Type="http://schemas.openxmlformats.org/officeDocument/2006/relationships/theme" Target="../theme/theme2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71.xml"/><Relationship Id="rId32" Type="http://schemas.openxmlformats.org/officeDocument/2006/relationships/slideLayout" Target="../slideLayouts/slideLayout79.xml"/><Relationship Id="rId37" Type="http://schemas.openxmlformats.org/officeDocument/2006/relationships/slideLayout" Target="../slideLayouts/slideLayout84.xml"/><Relationship Id="rId40" Type="http://schemas.openxmlformats.org/officeDocument/2006/relationships/slideLayout" Target="../slideLayouts/slideLayout87.xml"/><Relationship Id="rId5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70.xml"/><Relationship Id="rId28" Type="http://schemas.openxmlformats.org/officeDocument/2006/relationships/slideLayout" Target="../slideLayouts/slideLayout75.xml"/><Relationship Id="rId36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57.xml"/><Relationship Id="rId19" Type="http://schemas.openxmlformats.org/officeDocument/2006/relationships/slideLayout" Target="../slideLayouts/slideLayout66.xml"/><Relationship Id="rId31" Type="http://schemas.openxmlformats.org/officeDocument/2006/relationships/slideLayout" Target="../slideLayouts/slideLayout78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Relationship Id="rId22" Type="http://schemas.openxmlformats.org/officeDocument/2006/relationships/slideLayout" Target="../slideLayouts/slideLayout69.xml"/><Relationship Id="rId27" Type="http://schemas.openxmlformats.org/officeDocument/2006/relationships/slideLayout" Target="../slideLayouts/slideLayout74.xml"/><Relationship Id="rId30" Type="http://schemas.openxmlformats.org/officeDocument/2006/relationships/slideLayout" Target="../slideLayouts/slideLayout77.xml"/><Relationship Id="rId35" Type="http://schemas.openxmlformats.org/officeDocument/2006/relationships/slideLayout" Target="../slideLayouts/slideLayout82.xml"/><Relationship Id="rId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72.xml"/><Relationship Id="rId33" Type="http://schemas.openxmlformats.org/officeDocument/2006/relationships/slideLayout" Target="../slideLayouts/slideLayout80.xml"/><Relationship Id="rId38" Type="http://schemas.openxmlformats.org/officeDocument/2006/relationships/slideLayout" Target="../slideLayouts/slideLayout85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0.xml"/><Relationship Id="rId18" Type="http://schemas.openxmlformats.org/officeDocument/2006/relationships/slideLayout" Target="../slideLayouts/slideLayout105.xml"/><Relationship Id="rId26" Type="http://schemas.openxmlformats.org/officeDocument/2006/relationships/slideLayout" Target="../slideLayouts/slideLayout113.xml"/><Relationship Id="rId39" Type="http://schemas.openxmlformats.org/officeDocument/2006/relationships/slideLayout" Target="../slideLayouts/slideLayout126.xml"/><Relationship Id="rId21" Type="http://schemas.openxmlformats.org/officeDocument/2006/relationships/slideLayout" Target="../slideLayouts/slideLayout108.xml"/><Relationship Id="rId34" Type="http://schemas.openxmlformats.org/officeDocument/2006/relationships/slideLayout" Target="../slideLayouts/slideLayout121.xml"/><Relationship Id="rId42" Type="http://schemas.openxmlformats.org/officeDocument/2006/relationships/slideLayout" Target="../slideLayouts/slideLayout129.xml"/><Relationship Id="rId47" Type="http://schemas.openxmlformats.org/officeDocument/2006/relationships/slideLayout" Target="../slideLayouts/slideLayout134.xml"/><Relationship Id="rId7" Type="http://schemas.openxmlformats.org/officeDocument/2006/relationships/slideLayout" Target="../slideLayouts/slideLayout94.xml"/><Relationship Id="rId2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03.xml"/><Relationship Id="rId29" Type="http://schemas.openxmlformats.org/officeDocument/2006/relationships/slideLayout" Target="../slideLayouts/slideLayout116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111.xml"/><Relationship Id="rId32" Type="http://schemas.openxmlformats.org/officeDocument/2006/relationships/slideLayout" Target="../slideLayouts/slideLayout119.xml"/><Relationship Id="rId37" Type="http://schemas.openxmlformats.org/officeDocument/2006/relationships/slideLayout" Target="../slideLayouts/slideLayout124.xml"/><Relationship Id="rId40" Type="http://schemas.openxmlformats.org/officeDocument/2006/relationships/slideLayout" Target="../slideLayouts/slideLayout127.xml"/><Relationship Id="rId45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92.xml"/><Relationship Id="rId15" Type="http://schemas.openxmlformats.org/officeDocument/2006/relationships/slideLayout" Target="../slideLayouts/slideLayout102.xml"/><Relationship Id="rId23" Type="http://schemas.openxmlformats.org/officeDocument/2006/relationships/slideLayout" Target="../slideLayouts/slideLayout110.xml"/><Relationship Id="rId28" Type="http://schemas.openxmlformats.org/officeDocument/2006/relationships/slideLayout" Target="../slideLayouts/slideLayout115.xml"/><Relationship Id="rId36" Type="http://schemas.openxmlformats.org/officeDocument/2006/relationships/slideLayout" Target="../slideLayouts/slideLayout123.xml"/><Relationship Id="rId10" Type="http://schemas.openxmlformats.org/officeDocument/2006/relationships/slideLayout" Target="../slideLayouts/slideLayout97.xml"/><Relationship Id="rId19" Type="http://schemas.openxmlformats.org/officeDocument/2006/relationships/slideLayout" Target="../slideLayouts/slideLayout106.xml"/><Relationship Id="rId31" Type="http://schemas.openxmlformats.org/officeDocument/2006/relationships/slideLayout" Target="../slideLayouts/slideLayout118.xml"/><Relationship Id="rId44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6.xml"/><Relationship Id="rId14" Type="http://schemas.openxmlformats.org/officeDocument/2006/relationships/slideLayout" Target="../slideLayouts/slideLayout101.xml"/><Relationship Id="rId22" Type="http://schemas.openxmlformats.org/officeDocument/2006/relationships/slideLayout" Target="../slideLayouts/slideLayout109.xml"/><Relationship Id="rId27" Type="http://schemas.openxmlformats.org/officeDocument/2006/relationships/slideLayout" Target="../slideLayouts/slideLayout114.xml"/><Relationship Id="rId30" Type="http://schemas.openxmlformats.org/officeDocument/2006/relationships/slideLayout" Target="../slideLayouts/slideLayout117.xml"/><Relationship Id="rId35" Type="http://schemas.openxmlformats.org/officeDocument/2006/relationships/slideLayout" Target="../slideLayouts/slideLayout122.xml"/><Relationship Id="rId43" Type="http://schemas.openxmlformats.org/officeDocument/2006/relationships/slideLayout" Target="../slideLayouts/slideLayout130.xml"/><Relationship Id="rId48" Type="http://schemas.openxmlformats.org/officeDocument/2006/relationships/theme" Target="../theme/theme3.xml"/><Relationship Id="rId8" Type="http://schemas.openxmlformats.org/officeDocument/2006/relationships/slideLayout" Target="../slideLayouts/slideLayout95.xml"/><Relationship Id="rId3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9.xml"/><Relationship Id="rId17" Type="http://schemas.openxmlformats.org/officeDocument/2006/relationships/slideLayout" Target="../slideLayouts/slideLayout104.xml"/><Relationship Id="rId25" Type="http://schemas.openxmlformats.org/officeDocument/2006/relationships/slideLayout" Target="../slideLayouts/slideLayout112.xml"/><Relationship Id="rId33" Type="http://schemas.openxmlformats.org/officeDocument/2006/relationships/slideLayout" Target="../slideLayouts/slideLayout120.xml"/><Relationship Id="rId38" Type="http://schemas.openxmlformats.org/officeDocument/2006/relationships/slideLayout" Target="../slideLayouts/slideLayout125.xml"/><Relationship Id="rId46" Type="http://schemas.openxmlformats.org/officeDocument/2006/relationships/slideLayout" Target="../slideLayouts/slideLayout133.xml"/><Relationship Id="rId20" Type="http://schemas.openxmlformats.org/officeDocument/2006/relationships/slideLayout" Target="../slideLayouts/slideLayout107.xml"/><Relationship Id="rId41" Type="http://schemas.openxmlformats.org/officeDocument/2006/relationships/slideLayout" Target="../slideLayouts/slideLayout128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47.xml"/><Relationship Id="rId18" Type="http://schemas.openxmlformats.org/officeDocument/2006/relationships/slideLayout" Target="../slideLayouts/slideLayout152.xml"/><Relationship Id="rId26" Type="http://schemas.openxmlformats.org/officeDocument/2006/relationships/slideLayout" Target="../slideLayouts/slideLayout160.xml"/><Relationship Id="rId39" Type="http://schemas.openxmlformats.org/officeDocument/2006/relationships/slideLayout" Target="../slideLayouts/slideLayout173.xml"/><Relationship Id="rId21" Type="http://schemas.openxmlformats.org/officeDocument/2006/relationships/slideLayout" Target="../slideLayouts/slideLayout155.xml"/><Relationship Id="rId34" Type="http://schemas.openxmlformats.org/officeDocument/2006/relationships/slideLayout" Target="../slideLayouts/slideLayout168.xml"/><Relationship Id="rId42" Type="http://schemas.openxmlformats.org/officeDocument/2006/relationships/slideLayout" Target="../slideLayouts/slideLayout176.xml"/><Relationship Id="rId7" Type="http://schemas.openxmlformats.org/officeDocument/2006/relationships/slideLayout" Target="../slideLayouts/slideLayout141.xml"/><Relationship Id="rId2" Type="http://schemas.openxmlformats.org/officeDocument/2006/relationships/slideLayout" Target="../slideLayouts/slideLayout136.xml"/><Relationship Id="rId16" Type="http://schemas.openxmlformats.org/officeDocument/2006/relationships/slideLayout" Target="../slideLayouts/slideLayout150.xml"/><Relationship Id="rId20" Type="http://schemas.openxmlformats.org/officeDocument/2006/relationships/slideLayout" Target="../slideLayouts/slideLayout154.xml"/><Relationship Id="rId29" Type="http://schemas.openxmlformats.org/officeDocument/2006/relationships/slideLayout" Target="../slideLayouts/slideLayout163.xml"/><Relationship Id="rId41" Type="http://schemas.openxmlformats.org/officeDocument/2006/relationships/slideLayout" Target="../slideLayouts/slideLayout175.xml"/><Relationship Id="rId1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5.xml"/><Relationship Id="rId24" Type="http://schemas.openxmlformats.org/officeDocument/2006/relationships/slideLayout" Target="../slideLayouts/slideLayout158.xml"/><Relationship Id="rId32" Type="http://schemas.openxmlformats.org/officeDocument/2006/relationships/slideLayout" Target="../slideLayouts/slideLayout166.xml"/><Relationship Id="rId37" Type="http://schemas.openxmlformats.org/officeDocument/2006/relationships/slideLayout" Target="../slideLayouts/slideLayout171.xml"/><Relationship Id="rId40" Type="http://schemas.openxmlformats.org/officeDocument/2006/relationships/slideLayout" Target="../slideLayouts/slideLayout174.xml"/><Relationship Id="rId5" Type="http://schemas.openxmlformats.org/officeDocument/2006/relationships/slideLayout" Target="../slideLayouts/slideLayout139.xml"/><Relationship Id="rId15" Type="http://schemas.openxmlformats.org/officeDocument/2006/relationships/slideLayout" Target="../slideLayouts/slideLayout149.xml"/><Relationship Id="rId23" Type="http://schemas.openxmlformats.org/officeDocument/2006/relationships/slideLayout" Target="../slideLayouts/slideLayout157.xml"/><Relationship Id="rId28" Type="http://schemas.openxmlformats.org/officeDocument/2006/relationships/slideLayout" Target="../slideLayouts/slideLayout162.xml"/><Relationship Id="rId36" Type="http://schemas.openxmlformats.org/officeDocument/2006/relationships/slideLayout" Target="../slideLayouts/slideLayout170.xml"/><Relationship Id="rId10" Type="http://schemas.openxmlformats.org/officeDocument/2006/relationships/slideLayout" Target="../slideLayouts/slideLayout144.xml"/><Relationship Id="rId19" Type="http://schemas.openxmlformats.org/officeDocument/2006/relationships/slideLayout" Target="../slideLayouts/slideLayout153.xml"/><Relationship Id="rId31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43.xml"/><Relationship Id="rId14" Type="http://schemas.openxmlformats.org/officeDocument/2006/relationships/slideLayout" Target="../slideLayouts/slideLayout148.xml"/><Relationship Id="rId22" Type="http://schemas.openxmlformats.org/officeDocument/2006/relationships/slideLayout" Target="../slideLayouts/slideLayout156.xml"/><Relationship Id="rId27" Type="http://schemas.openxmlformats.org/officeDocument/2006/relationships/slideLayout" Target="../slideLayouts/slideLayout161.xml"/><Relationship Id="rId30" Type="http://schemas.openxmlformats.org/officeDocument/2006/relationships/slideLayout" Target="../slideLayouts/slideLayout164.xml"/><Relationship Id="rId35" Type="http://schemas.openxmlformats.org/officeDocument/2006/relationships/slideLayout" Target="../slideLayouts/slideLayout169.xml"/><Relationship Id="rId43" Type="http://schemas.openxmlformats.org/officeDocument/2006/relationships/theme" Target="../theme/theme4.xml"/><Relationship Id="rId8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137.xml"/><Relationship Id="rId12" Type="http://schemas.openxmlformats.org/officeDocument/2006/relationships/slideLayout" Target="../slideLayouts/slideLayout146.xml"/><Relationship Id="rId17" Type="http://schemas.openxmlformats.org/officeDocument/2006/relationships/slideLayout" Target="../slideLayouts/slideLayout151.xml"/><Relationship Id="rId25" Type="http://schemas.openxmlformats.org/officeDocument/2006/relationships/slideLayout" Target="../slideLayouts/slideLayout159.xml"/><Relationship Id="rId33" Type="http://schemas.openxmlformats.org/officeDocument/2006/relationships/slideLayout" Target="../slideLayouts/slideLayout167.xml"/><Relationship Id="rId38" Type="http://schemas.openxmlformats.org/officeDocument/2006/relationships/slideLayout" Target="../slideLayouts/slideLayout172.xml"/></Relationships>
</file>

<file path=ppt/slideMasters/_rels/slideMaster5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89.xml"/><Relationship Id="rId18" Type="http://schemas.openxmlformats.org/officeDocument/2006/relationships/slideLayout" Target="../slideLayouts/slideLayout194.xml"/><Relationship Id="rId26" Type="http://schemas.openxmlformats.org/officeDocument/2006/relationships/slideLayout" Target="../slideLayouts/slideLayout202.xml"/><Relationship Id="rId39" Type="http://schemas.openxmlformats.org/officeDocument/2006/relationships/slideLayout" Target="../slideLayouts/slideLayout215.xml"/><Relationship Id="rId21" Type="http://schemas.openxmlformats.org/officeDocument/2006/relationships/slideLayout" Target="../slideLayouts/slideLayout197.xml"/><Relationship Id="rId34" Type="http://schemas.openxmlformats.org/officeDocument/2006/relationships/slideLayout" Target="../slideLayouts/slideLayout210.xml"/><Relationship Id="rId42" Type="http://schemas.openxmlformats.org/officeDocument/2006/relationships/slideLayout" Target="../slideLayouts/slideLayout218.xml"/><Relationship Id="rId47" Type="http://schemas.openxmlformats.org/officeDocument/2006/relationships/slideLayout" Target="../slideLayouts/slideLayout223.xml"/><Relationship Id="rId7" Type="http://schemas.openxmlformats.org/officeDocument/2006/relationships/slideLayout" Target="../slideLayouts/slideLayout183.xml"/><Relationship Id="rId2" Type="http://schemas.openxmlformats.org/officeDocument/2006/relationships/slideLayout" Target="../slideLayouts/slideLayout178.xml"/><Relationship Id="rId16" Type="http://schemas.openxmlformats.org/officeDocument/2006/relationships/slideLayout" Target="../slideLayouts/slideLayout192.xml"/><Relationship Id="rId29" Type="http://schemas.openxmlformats.org/officeDocument/2006/relationships/slideLayout" Target="../slideLayouts/slideLayout205.xml"/><Relationship Id="rId1" Type="http://schemas.openxmlformats.org/officeDocument/2006/relationships/slideLayout" Target="../slideLayouts/slideLayout177.xml"/><Relationship Id="rId6" Type="http://schemas.openxmlformats.org/officeDocument/2006/relationships/slideLayout" Target="../slideLayouts/slideLayout182.xml"/><Relationship Id="rId11" Type="http://schemas.openxmlformats.org/officeDocument/2006/relationships/slideLayout" Target="../slideLayouts/slideLayout187.xml"/><Relationship Id="rId24" Type="http://schemas.openxmlformats.org/officeDocument/2006/relationships/slideLayout" Target="../slideLayouts/slideLayout200.xml"/><Relationship Id="rId32" Type="http://schemas.openxmlformats.org/officeDocument/2006/relationships/slideLayout" Target="../slideLayouts/slideLayout208.xml"/><Relationship Id="rId37" Type="http://schemas.openxmlformats.org/officeDocument/2006/relationships/slideLayout" Target="../slideLayouts/slideLayout213.xml"/><Relationship Id="rId40" Type="http://schemas.openxmlformats.org/officeDocument/2006/relationships/slideLayout" Target="../slideLayouts/slideLayout216.xml"/><Relationship Id="rId45" Type="http://schemas.openxmlformats.org/officeDocument/2006/relationships/slideLayout" Target="../slideLayouts/slideLayout221.xml"/><Relationship Id="rId5" Type="http://schemas.openxmlformats.org/officeDocument/2006/relationships/slideLayout" Target="../slideLayouts/slideLayout181.xml"/><Relationship Id="rId15" Type="http://schemas.openxmlformats.org/officeDocument/2006/relationships/slideLayout" Target="../slideLayouts/slideLayout191.xml"/><Relationship Id="rId23" Type="http://schemas.openxmlformats.org/officeDocument/2006/relationships/slideLayout" Target="../slideLayouts/slideLayout199.xml"/><Relationship Id="rId28" Type="http://schemas.openxmlformats.org/officeDocument/2006/relationships/slideLayout" Target="../slideLayouts/slideLayout204.xml"/><Relationship Id="rId36" Type="http://schemas.openxmlformats.org/officeDocument/2006/relationships/slideLayout" Target="../slideLayouts/slideLayout212.xml"/><Relationship Id="rId10" Type="http://schemas.openxmlformats.org/officeDocument/2006/relationships/slideLayout" Target="../slideLayouts/slideLayout186.xml"/><Relationship Id="rId19" Type="http://schemas.openxmlformats.org/officeDocument/2006/relationships/slideLayout" Target="../slideLayouts/slideLayout195.xml"/><Relationship Id="rId31" Type="http://schemas.openxmlformats.org/officeDocument/2006/relationships/slideLayout" Target="../slideLayouts/slideLayout207.xml"/><Relationship Id="rId44" Type="http://schemas.openxmlformats.org/officeDocument/2006/relationships/slideLayout" Target="../slideLayouts/slideLayout220.xml"/><Relationship Id="rId4" Type="http://schemas.openxmlformats.org/officeDocument/2006/relationships/slideLayout" Target="../slideLayouts/slideLayout180.xml"/><Relationship Id="rId9" Type="http://schemas.openxmlformats.org/officeDocument/2006/relationships/slideLayout" Target="../slideLayouts/slideLayout185.xml"/><Relationship Id="rId14" Type="http://schemas.openxmlformats.org/officeDocument/2006/relationships/slideLayout" Target="../slideLayouts/slideLayout190.xml"/><Relationship Id="rId22" Type="http://schemas.openxmlformats.org/officeDocument/2006/relationships/slideLayout" Target="../slideLayouts/slideLayout198.xml"/><Relationship Id="rId27" Type="http://schemas.openxmlformats.org/officeDocument/2006/relationships/slideLayout" Target="../slideLayouts/slideLayout203.xml"/><Relationship Id="rId30" Type="http://schemas.openxmlformats.org/officeDocument/2006/relationships/slideLayout" Target="../slideLayouts/slideLayout206.xml"/><Relationship Id="rId35" Type="http://schemas.openxmlformats.org/officeDocument/2006/relationships/slideLayout" Target="../slideLayouts/slideLayout211.xml"/><Relationship Id="rId43" Type="http://schemas.openxmlformats.org/officeDocument/2006/relationships/slideLayout" Target="../slideLayouts/slideLayout219.xml"/><Relationship Id="rId48" Type="http://schemas.openxmlformats.org/officeDocument/2006/relationships/theme" Target="../theme/theme5.xml"/><Relationship Id="rId8" Type="http://schemas.openxmlformats.org/officeDocument/2006/relationships/slideLayout" Target="../slideLayouts/slideLayout184.xml"/><Relationship Id="rId3" Type="http://schemas.openxmlformats.org/officeDocument/2006/relationships/slideLayout" Target="../slideLayouts/slideLayout179.xml"/><Relationship Id="rId12" Type="http://schemas.openxmlformats.org/officeDocument/2006/relationships/slideLayout" Target="../slideLayouts/slideLayout188.xml"/><Relationship Id="rId17" Type="http://schemas.openxmlformats.org/officeDocument/2006/relationships/slideLayout" Target="../slideLayouts/slideLayout193.xml"/><Relationship Id="rId25" Type="http://schemas.openxmlformats.org/officeDocument/2006/relationships/slideLayout" Target="../slideLayouts/slideLayout201.xml"/><Relationship Id="rId33" Type="http://schemas.openxmlformats.org/officeDocument/2006/relationships/slideLayout" Target="../slideLayouts/slideLayout209.xml"/><Relationship Id="rId38" Type="http://schemas.openxmlformats.org/officeDocument/2006/relationships/slideLayout" Target="../slideLayouts/slideLayout214.xml"/><Relationship Id="rId46" Type="http://schemas.openxmlformats.org/officeDocument/2006/relationships/slideLayout" Target="../slideLayouts/slideLayout222.xml"/><Relationship Id="rId20" Type="http://schemas.openxmlformats.org/officeDocument/2006/relationships/slideLayout" Target="../slideLayouts/slideLayout196.xml"/><Relationship Id="rId41" Type="http://schemas.openxmlformats.org/officeDocument/2006/relationships/slideLayout" Target="../slideLayouts/slideLayout217.xml"/></Relationships>
</file>

<file path=ppt/slideMasters/_rels/slideMaster6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36.xml"/><Relationship Id="rId18" Type="http://schemas.openxmlformats.org/officeDocument/2006/relationships/slideLayout" Target="../slideLayouts/slideLayout241.xml"/><Relationship Id="rId26" Type="http://schemas.openxmlformats.org/officeDocument/2006/relationships/slideLayout" Target="../slideLayouts/slideLayout249.xml"/><Relationship Id="rId39" Type="http://schemas.openxmlformats.org/officeDocument/2006/relationships/slideLayout" Target="../slideLayouts/slideLayout262.xml"/><Relationship Id="rId21" Type="http://schemas.openxmlformats.org/officeDocument/2006/relationships/slideLayout" Target="../slideLayouts/slideLayout244.xml"/><Relationship Id="rId34" Type="http://schemas.openxmlformats.org/officeDocument/2006/relationships/slideLayout" Target="../slideLayouts/slideLayout257.xml"/><Relationship Id="rId42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30.xml"/><Relationship Id="rId2" Type="http://schemas.openxmlformats.org/officeDocument/2006/relationships/slideLayout" Target="../slideLayouts/slideLayout225.xml"/><Relationship Id="rId16" Type="http://schemas.openxmlformats.org/officeDocument/2006/relationships/slideLayout" Target="../slideLayouts/slideLayout239.xml"/><Relationship Id="rId20" Type="http://schemas.openxmlformats.org/officeDocument/2006/relationships/slideLayout" Target="../slideLayouts/slideLayout243.xml"/><Relationship Id="rId29" Type="http://schemas.openxmlformats.org/officeDocument/2006/relationships/slideLayout" Target="../slideLayouts/slideLayout252.xml"/><Relationship Id="rId41" Type="http://schemas.openxmlformats.org/officeDocument/2006/relationships/slideLayout" Target="../slideLayouts/slideLayout264.xml"/><Relationship Id="rId1" Type="http://schemas.openxmlformats.org/officeDocument/2006/relationships/slideLayout" Target="../slideLayouts/slideLayout224.xml"/><Relationship Id="rId6" Type="http://schemas.openxmlformats.org/officeDocument/2006/relationships/slideLayout" Target="../slideLayouts/slideLayout229.xml"/><Relationship Id="rId11" Type="http://schemas.openxmlformats.org/officeDocument/2006/relationships/slideLayout" Target="../slideLayouts/slideLayout234.xml"/><Relationship Id="rId24" Type="http://schemas.openxmlformats.org/officeDocument/2006/relationships/slideLayout" Target="../slideLayouts/slideLayout247.xml"/><Relationship Id="rId32" Type="http://schemas.openxmlformats.org/officeDocument/2006/relationships/slideLayout" Target="../slideLayouts/slideLayout255.xml"/><Relationship Id="rId37" Type="http://schemas.openxmlformats.org/officeDocument/2006/relationships/slideLayout" Target="../slideLayouts/slideLayout260.xml"/><Relationship Id="rId40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28.xml"/><Relationship Id="rId15" Type="http://schemas.openxmlformats.org/officeDocument/2006/relationships/slideLayout" Target="../slideLayouts/slideLayout238.xml"/><Relationship Id="rId23" Type="http://schemas.openxmlformats.org/officeDocument/2006/relationships/slideLayout" Target="../slideLayouts/slideLayout246.xml"/><Relationship Id="rId28" Type="http://schemas.openxmlformats.org/officeDocument/2006/relationships/slideLayout" Target="../slideLayouts/slideLayout251.xml"/><Relationship Id="rId36" Type="http://schemas.openxmlformats.org/officeDocument/2006/relationships/slideLayout" Target="../slideLayouts/slideLayout259.xml"/><Relationship Id="rId10" Type="http://schemas.openxmlformats.org/officeDocument/2006/relationships/slideLayout" Target="../slideLayouts/slideLayout233.xml"/><Relationship Id="rId19" Type="http://schemas.openxmlformats.org/officeDocument/2006/relationships/slideLayout" Target="../slideLayouts/slideLayout242.xml"/><Relationship Id="rId31" Type="http://schemas.openxmlformats.org/officeDocument/2006/relationships/slideLayout" Target="../slideLayouts/slideLayout254.xml"/><Relationship Id="rId44" Type="http://schemas.openxmlformats.org/officeDocument/2006/relationships/theme" Target="../theme/theme6.xml"/><Relationship Id="rId4" Type="http://schemas.openxmlformats.org/officeDocument/2006/relationships/slideLayout" Target="../slideLayouts/slideLayout227.xml"/><Relationship Id="rId9" Type="http://schemas.openxmlformats.org/officeDocument/2006/relationships/slideLayout" Target="../slideLayouts/slideLayout232.xml"/><Relationship Id="rId14" Type="http://schemas.openxmlformats.org/officeDocument/2006/relationships/slideLayout" Target="../slideLayouts/slideLayout237.xml"/><Relationship Id="rId22" Type="http://schemas.openxmlformats.org/officeDocument/2006/relationships/slideLayout" Target="../slideLayouts/slideLayout245.xml"/><Relationship Id="rId27" Type="http://schemas.openxmlformats.org/officeDocument/2006/relationships/slideLayout" Target="../slideLayouts/slideLayout250.xml"/><Relationship Id="rId30" Type="http://schemas.openxmlformats.org/officeDocument/2006/relationships/slideLayout" Target="../slideLayouts/slideLayout253.xml"/><Relationship Id="rId35" Type="http://schemas.openxmlformats.org/officeDocument/2006/relationships/slideLayout" Target="../slideLayouts/slideLayout258.xml"/><Relationship Id="rId43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31.xml"/><Relationship Id="rId3" Type="http://schemas.openxmlformats.org/officeDocument/2006/relationships/slideLayout" Target="../slideLayouts/slideLayout226.xml"/><Relationship Id="rId12" Type="http://schemas.openxmlformats.org/officeDocument/2006/relationships/slideLayout" Target="../slideLayouts/slideLayout235.xml"/><Relationship Id="rId17" Type="http://schemas.openxmlformats.org/officeDocument/2006/relationships/slideLayout" Target="../slideLayouts/slideLayout240.xml"/><Relationship Id="rId25" Type="http://schemas.openxmlformats.org/officeDocument/2006/relationships/slideLayout" Target="../slideLayouts/slideLayout248.xml"/><Relationship Id="rId33" Type="http://schemas.openxmlformats.org/officeDocument/2006/relationships/slideLayout" Target="../slideLayouts/slideLayout256.xml"/><Relationship Id="rId38" Type="http://schemas.openxmlformats.org/officeDocument/2006/relationships/slideLayout" Target="../slideLayouts/slideLayout261.xml"/></Relationships>
</file>

<file path=ppt/slideMasters/_rels/slideMaster7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79.xml"/><Relationship Id="rId18" Type="http://schemas.openxmlformats.org/officeDocument/2006/relationships/slideLayout" Target="../slideLayouts/slideLayout284.xml"/><Relationship Id="rId26" Type="http://schemas.openxmlformats.org/officeDocument/2006/relationships/slideLayout" Target="../slideLayouts/slideLayout292.xml"/><Relationship Id="rId39" Type="http://schemas.openxmlformats.org/officeDocument/2006/relationships/slideLayout" Target="../slideLayouts/slideLayout305.xml"/><Relationship Id="rId21" Type="http://schemas.openxmlformats.org/officeDocument/2006/relationships/slideLayout" Target="../slideLayouts/slideLayout287.xml"/><Relationship Id="rId34" Type="http://schemas.openxmlformats.org/officeDocument/2006/relationships/slideLayout" Target="../slideLayouts/slideLayout300.xml"/><Relationship Id="rId42" Type="http://schemas.openxmlformats.org/officeDocument/2006/relationships/slideLayout" Target="../slideLayouts/slideLayout308.xml"/><Relationship Id="rId47" Type="http://schemas.openxmlformats.org/officeDocument/2006/relationships/slideLayout" Target="../slideLayouts/slideLayout313.xml"/><Relationship Id="rId7" Type="http://schemas.openxmlformats.org/officeDocument/2006/relationships/slideLayout" Target="../slideLayouts/slideLayout273.xml"/><Relationship Id="rId2" Type="http://schemas.openxmlformats.org/officeDocument/2006/relationships/slideLayout" Target="../slideLayouts/slideLayout268.xml"/><Relationship Id="rId16" Type="http://schemas.openxmlformats.org/officeDocument/2006/relationships/slideLayout" Target="../slideLayouts/slideLayout282.xml"/><Relationship Id="rId29" Type="http://schemas.openxmlformats.org/officeDocument/2006/relationships/slideLayout" Target="../slideLayouts/slideLayout295.xml"/><Relationship Id="rId1" Type="http://schemas.openxmlformats.org/officeDocument/2006/relationships/slideLayout" Target="../slideLayouts/slideLayout267.xml"/><Relationship Id="rId6" Type="http://schemas.openxmlformats.org/officeDocument/2006/relationships/slideLayout" Target="../slideLayouts/slideLayout272.xml"/><Relationship Id="rId11" Type="http://schemas.openxmlformats.org/officeDocument/2006/relationships/slideLayout" Target="../slideLayouts/slideLayout277.xml"/><Relationship Id="rId24" Type="http://schemas.openxmlformats.org/officeDocument/2006/relationships/slideLayout" Target="../slideLayouts/slideLayout290.xml"/><Relationship Id="rId32" Type="http://schemas.openxmlformats.org/officeDocument/2006/relationships/slideLayout" Target="../slideLayouts/slideLayout298.xml"/><Relationship Id="rId37" Type="http://schemas.openxmlformats.org/officeDocument/2006/relationships/slideLayout" Target="../slideLayouts/slideLayout303.xml"/><Relationship Id="rId40" Type="http://schemas.openxmlformats.org/officeDocument/2006/relationships/slideLayout" Target="../slideLayouts/slideLayout306.xml"/><Relationship Id="rId45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271.xml"/><Relationship Id="rId15" Type="http://schemas.openxmlformats.org/officeDocument/2006/relationships/slideLayout" Target="../slideLayouts/slideLayout281.xml"/><Relationship Id="rId23" Type="http://schemas.openxmlformats.org/officeDocument/2006/relationships/slideLayout" Target="../slideLayouts/slideLayout289.xml"/><Relationship Id="rId28" Type="http://schemas.openxmlformats.org/officeDocument/2006/relationships/slideLayout" Target="../slideLayouts/slideLayout294.xml"/><Relationship Id="rId36" Type="http://schemas.openxmlformats.org/officeDocument/2006/relationships/slideLayout" Target="../slideLayouts/slideLayout302.xml"/><Relationship Id="rId10" Type="http://schemas.openxmlformats.org/officeDocument/2006/relationships/slideLayout" Target="../slideLayouts/slideLayout276.xml"/><Relationship Id="rId19" Type="http://schemas.openxmlformats.org/officeDocument/2006/relationships/slideLayout" Target="../slideLayouts/slideLayout285.xml"/><Relationship Id="rId31" Type="http://schemas.openxmlformats.org/officeDocument/2006/relationships/slideLayout" Target="../slideLayouts/slideLayout297.xml"/><Relationship Id="rId44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270.xml"/><Relationship Id="rId9" Type="http://schemas.openxmlformats.org/officeDocument/2006/relationships/slideLayout" Target="../slideLayouts/slideLayout275.xml"/><Relationship Id="rId14" Type="http://schemas.openxmlformats.org/officeDocument/2006/relationships/slideLayout" Target="../slideLayouts/slideLayout280.xml"/><Relationship Id="rId22" Type="http://schemas.openxmlformats.org/officeDocument/2006/relationships/slideLayout" Target="../slideLayouts/slideLayout288.xml"/><Relationship Id="rId27" Type="http://schemas.openxmlformats.org/officeDocument/2006/relationships/slideLayout" Target="../slideLayouts/slideLayout293.xml"/><Relationship Id="rId30" Type="http://schemas.openxmlformats.org/officeDocument/2006/relationships/slideLayout" Target="../slideLayouts/slideLayout296.xml"/><Relationship Id="rId35" Type="http://schemas.openxmlformats.org/officeDocument/2006/relationships/slideLayout" Target="../slideLayouts/slideLayout301.xml"/><Relationship Id="rId43" Type="http://schemas.openxmlformats.org/officeDocument/2006/relationships/slideLayout" Target="../slideLayouts/slideLayout309.xml"/><Relationship Id="rId48" Type="http://schemas.openxmlformats.org/officeDocument/2006/relationships/theme" Target="../theme/theme7.xml"/><Relationship Id="rId8" Type="http://schemas.openxmlformats.org/officeDocument/2006/relationships/slideLayout" Target="../slideLayouts/slideLayout274.xml"/><Relationship Id="rId3" Type="http://schemas.openxmlformats.org/officeDocument/2006/relationships/slideLayout" Target="../slideLayouts/slideLayout269.xml"/><Relationship Id="rId12" Type="http://schemas.openxmlformats.org/officeDocument/2006/relationships/slideLayout" Target="../slideLayouts/slideLayout278.xml"/><Relationship Id="rId17" Type="http://schemas.openxmlformats.org/officeDocument/2006/relationships/slideLayout" Target="../slideLayouts/slideLayout283.xml"/><Relationship Id="rId25" Type="http://schemas.openxmlformats.org/officeDocument/2006/relationships/slideLayout" Target="../slideLayouts/slideLayout291.xml"/><Relationship Id="rId33" Type="http://schemas.openxmlformats.org/officeDocument/2006/relationships/slideLayout" Target="../slideLayouts/slideLayout299.xml"/><Relationship Id="rId38" Type="http://schemas.openxmlformats.org/officeDocument/2006/relationships/slideLayout" Target="../slideLayouts/slideLayout304.xml"/><Relationship Id="rId46" Type="http://schemas.openxmlformats.org/officeDocument/2006/relationships/slideLayout" Target="../slideLayouts/slideLayout312.xml"/><Relationship Id="rId20" Type="http://schemas.openxmlformats.org/officeDocument/2006/relationships/slideLayout" Target="../slideLayouts/slideLayout286.xml"/><Relationship Id="rId41" Type="http://schemas.openxmlformats.org/officeDocument/2006/relationships/slideLayout" Target="../slideLayouts/slideLayout30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7775179" cy="57546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74675" y="1152526"/>
            <a:ext cx="7488238" cy="31686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 </a:t>
            </a:r>
          </a:p>
          <a:p>
            <a:pPr lvl="1"/>
            <a:r>
              <a:rPr lang="en-US" noProof="0" dirty="0"/>
              <a:t>Second level </a:t>
            </a:r>
          </a:p>
          <a:p>
            <a:pPr lvl="2"/>
            <a:r>
              <a:rPr lang="en-US" noProof="0" dirty="0"/>
              <a:t>Third level </a:t>
            </a:r>
          </a:p>
          <a:p>
            <a:pPr lvl="3"/>
            <a:r>
              <a:rPr lang="en-US" noProof="0" dirty="0"/>
              <a:t>Fourth level </a:t>
            </a:r>
          </a:p>
          <a:p>
            <a:pPr lvl="4"/>
            <a:r>
              <a:rPr lang="en-US" noProof="0" dirty="0"/>
              <a:t>Fifth level 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de-DE" noProof="0" dirty="0" err="1"/>
              <a:t>Eighth</a:t>
            </a:r>
            <a:r>
              <a:rPr lang="de-DE" noProof="0" dirty="0"/>
              <a:t> Level</a:t>
            </a:r>
          </a:p>
          <a:p>
            <a:pPr lvl="8"/>
            <a:r>
              <a:rPr lang="de-DE" noProof="0" dirty="0" err="1"/>
              <a:t>Ninth</a:t>
            </a:r>
            <a:r>
              <a:rPr lang="de-DE" noProof="0" dirty="0"/>
              <a:t>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8062912" y="4897438"/>
            <a:ext cx="577325" cy="287282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ct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032250" y="4897438"/>
            <a:ext cx="4030663" cy="28728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639176" y="4896683"/>
            <a:ext cx="576262" cy="288091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 defTabSz="921421" fontAlgn="auto">
              <a:spcBef>
                <a:spcPts val="0"/>
              </a:spcBef>
              <a:spcAft>
                <a:spcPts val="0"/>
              </a:spcAft>
              <a:buClrTx/>
              <a:defRPr sz="600" b="1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335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8" r:id="rId1"/>
    <p:sldLayoutId id="2147484269" r:id="rId2"/>
    <p:sldLayoutId id="2147484270" r:id="rId3"/>
    <p:sldLayoutId id="2147484271" r:id="rId4"/>
    <p:sldLayoutId id="2147484272" r:id="rId5"/>
    <p:sldLayoutId id="2147484273" r:id="rId6"/>
    <p:sldLayoutId id="2147484274" r:id="rId7"/>
    <p:sldLayoutId id="2147484275" r:id="rId8"/>
    <p:sldLayoutId id="2147484276" r:id="rId9"/>
    <p:sldLayoutId id="2147484277" r:id="rId10"/>
    <p:sldLayoutId id="2147484278" r:id="rId11"/>
    <p:sldLayoutId id="2147484279" r:id="rId12"/>
    <p:sldLayoutId id="2147484280" r:id="rId13"/>
    <p:sldLayoutId id="2147484281" r:id="rId14"/>
    <p:sldLayoutId id="2147484282" r:id="rId15"/>
    <p:sldLayoutId id="2147484283" r:id="rId16"/>
    <p:sldLayoutId id="2147484284" r:id="rId17"/>
    <p:sldLayoutId id="2147484285" r:id="rId18"/>
    <p:sldLayoutId id="2147484286" r:id="rId19"/>
    <p:sldLayoutId id="2147484287" r:id="rId20"/>
    <p:sldLayoutId id="2147484288" r:id="rId21"/>
    <p:sldLayoutId id="2147484289" r:id="rId22"/>
    <p:sldLayoutId id="2147484290" r:id="rId23"/>
    <p:sldLayoutId id="2147484291" r:id="rId24"/>
    <p:sldLayoutId id="2147484292" r:id="rId25"/>
    <p:sldLayoutId id="2147484293" r:id="rId26"/>
    <p:sldLayoutId id="2147484294" r:id="rId27"/>
    <p:sldLayoutId id="2147484295" r:id="rId28"/>
    <p:sldLayoutId id="2147484296" r:id="rId29"/>
    <p:sldLayoutId id="2147484759" r:id="rId30"/>
    <p:sldLayoutId id="2147484297" r:id="rId31"/>
    <p:sldLayoutId id="2147484298" r:id="rId32"/>
    <p:sldLayoutId id="2147484299" r:id="rId33"/>
    <p:sldLayoutId id="2147484301" r:id="rId34"/>
    <p:sldLayoutId id="2147484547" r:id="rId35"/>
    <p:sldLayoutId id="2147485060" r:id="rId36"/>
    <p:sldLayoutId id="2147485061" r:id="rId37"/>
    <p:sldLayoutId id="2147485062" r:id="rId38"/>
    <p:sldLayoutId id="2147485063" r:id="rId39"/>
    <p:sldLayoutId id="2147485064" r:id="rId40"/>
    <p:sldLayoutId id="2147485065" r:id="rId41"/>
    <p:sldLayoutId id="2147485066" r:id="rId42"/>
    <p:sldLayoutId id="2147485067" r:id="rId43"/>
    <p:sldLayoutId id="2147485068" r:id="rId44"/>
    <p:sldLayoutId id="2147485069" r:id="rId45"/>
    <p:sldLayoutId id="2147485070" r:id="rId46"/>
    <p:sldLayoutId id="2147485071" r:id="rId47"/>
  </p:sldLayoutIdLst>
  <p:transition spd="med">
    <p:fade/>
  </p:transition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1400" b="0" i="0" kern="1200" cap="all">
          <a:solidFill>
            <a:schemeClr val="tx1"/>
          </a:solidFill>
          <a:latin typeface="adineue TEXT Black" panose="020B0A03020201060004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5pPr>
      <a:lvl6pPr algn="l" rtl="0" eaLnBrk="1" hangingPunct="1">
        <a:lnSpc>
          <a:spcPct val="80000"/>
        </a:lnSpc>
        <a:defRPr kern="1200" cap="all" baseline="0">
          <a:latin typeface="+mj-lt"/>
        </a:defRPr>
      </a:lvl6pPr>
      <a:lvl7pPr algn="l" rtl="0" eaLnBrk="1" hangingPunct="1">
        <a:lnSpc>
          <a:spcPct val="80000"/>
        </a:lnSpc>
        <a:defRPr kern="1200" cap="all" baseline="0">
          <a:latin typeface="+mj-lt"/>
        </a:defRPr>
      </a:lvl7pPr>
      <a:lvl8pPr algn="l" rtl="0" eaLnBrk="1" hangingPunct="1">
        <a:lnSpc>
          <a:spcPct val="80000"/>
        </a:lnSpc>
        <a:defRPr kern="1200" cap="all" baseline="0">
          <a:latin typeface="+mj-lt"/>
        </a:defRPr>
      </a:lvl8pPr>
      <a:lvl9pPr eaLnBrk="1" hangingPunct="1">
        <a:lnSpc>
          <a:spcPct val="80000"/>
        </a:lnSpc>
        <a:defRPr kern="1200" cap="all" baseline="0">
          <a:latin typeface="+mj-lt"/>
        </a:defRPr>
      </a:lvl9pPr>
    </p:titleStyle>
    <p:bodyStyle>
      <a:lvl1pPr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itchFamily="34" charset="0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1pPr>
      <a:lvl2pPr marL="180769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Wingdings" pitchFamily="2" charset="2"/>
        <a:buChar char="§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2pPr>
      <a:lvl3pPr marL="181386" indent="-181386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+mj-lt"/>
        <a:buAutoNum type="arabicPeriod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3pPr>
      <a:lvl4pPr marL="3583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anose="020B0504020101020102" pitchFamily="34" charset="0"/>
        <a:buChar char="–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4pPr>
      <a:lvl5pPr marL="3615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neue PRO" pitchFamily="34" charset="0"/>
        <a:buAutoNum type="arabicPeriod"/>
        <a:tabLst>
          <a:tab pos="990230" algn="l"/>
        </a:tabLst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5pPr>
      <a:lvl6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Black" panose="020B0A03020201060004" pitchFamily="34" charset="0"/>
          <a:ea typeface="+mn-ea"/>
          <a:cs typeface="AdihausDIN" panose="020B0504020101020102" pitchFamily="34" charset="0"/>
        </a:defRPr>
      </a:lvl6pPr>
      <a:lvl7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Light" panose="020B0303020201060004" pitchFamily="34" charset="0"/>
          <a:ea typeface="+mn-ea"/>
          <a:cs typeface="AdihausDIN" panose="020B0504020101020102" pitchFamily="34" charset="0"/>
        </a:defRPr>
      </a:lvl7pPr>
      <a:lvl8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8pPr>
      <a:lvl9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9pPr>
    </p:bodyStyle>
    <p:otherStyle>
      <a:defPPr>
        <a:defRPr lang="en-US"/>
      </a:defPPr>
      <a:lvl1pPr marL="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1pPr>
      <a:lvl2pPr marL="46074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2pPr>
      <a:lvl3pPr marL="92147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3pPr>
      <a:lvl4pPr marL="138221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4pPr>
      <a:lvl5pPr marL="184295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5pPr>
      <a:lvl6pPr marL="230369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6pPr>
      <a:lvl7pPr marL="276443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7pPr>
      <a:lvl8pPr marL="322517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8pPr>
      <a:lvl9pPr marL="3685911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7775179" cy="57546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74675" y="1152526"/>
            <a:ext cx="7488238" cy="31686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 </a:t>
            </a:r>
          </a:p>
          <a:p>
            <a:pPr lvl="1"/>
            <a:r>
              <a:rPr lang="en-US" noProof="0" dirty="0"/>
              <a:t>Second level </a:t>
            </a:r>
          </a:p>
          <a:p>
            <a:pPr lvl="2"/>
            <a:r>
              <a:rPr lang="en-US" noProof="0" dirty="0"/>
              <a:t>Third level </a:t>
            </a:r>
          </a:p>
          <a:p>
            <a:pPr lvl="3"/>
            <a:r>
              <a:rPr lang="en-US" noProof="0" dirty="0"/>
              <a:t>Fourth level </a:t>
            </a:r>
          </a:p>
          <a:p>
            <a:pPr lvl="4"/>
            <a:r>
              <a:rPr lang="en-US" noProof="0" dirty="0"/>
              <a:t>Fifth level 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de-DE" noProof="0" dirty="0" err="1"/>
              <a:t>Eighth</a:t>
            </a:r>
            <a:r>
              <a:rPr lang="de-DE" noProof="0" dirty="0"/>
              <a:t> Level</a:t>
            </a:r>
          </a:p>
          <a:p>
            <a:pPr lvl="8"/>
            <a:r>
              <a:rPr lang="de-DE" noProof="0" dirty="0" err="1"/>
              <a:t>Ninth</a:t>
            </a:r>
            <a:r>
              <a:rPr lang="de-DE" noProof="0" dirty="0"/>
              <a:t>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8062912" y="4897438"/>
            <a:ext cx="577325" cy="287282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ct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032250" y="4897438"/>
            <a:ext cx="4030663" cy="28728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639176" y="4896683"/>
            <a:ext cx="576262" cy="288091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 defTabSz="921421" fontAlgn="auto">
              <a:spcBef>
                <a:spcPts val="0"/>
              </a:spcBef>
              <a:spcAft>
                <a:spcPts val="0"/>
              </a:spcAft>
              <a:buClrTx/>
              <a:defRPr sz="600" b="1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823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61" r:id="rId1"/>
    <p:sldLayoutId id="2147484762" r:id="rId2"/>
    <p:sldLayoutId id="2147484763" r:id="rId3"/>
    <p:sldLayoutId id="2147484764" r:id="rId4"/>
    <p:sldLayoutId id="2147484765" r:id="rId5"/>
    <p:sldLayoutId id="2147484766" r:id="rId6"/>
    <p:sldLayoutId id="2147484767" r:id="rId7"/>
    <p:sldLayoutId id="2147484768" r:id="rId8"/>
    <p:sldLayoutId id="2147484769" r:id="rId9"/>
    <p:sldLayoutId id="2147484770" r:id="rId10"/>
    <p:sldLayoutId id="2147484771" r:id="rId11"/>
    <p:sldLayoutId id="2147484772" r:id="rId12"/>
    <p:sldLayoutId id="2147484773" r:id="rId13"/>
    <p:sldLayoutId id="2147484774" r:id="rId14"/>
    <p:sldLayoutId id="2147484775" r:id="rId15"/>
    <p:sldLayoutId id="2147484776" r:id="rId16"/>
    <p:sldLayoutId id="2147484777" r:id="rId17"/>
    <p:sldLayoutId id="2147484778" r:id="rId18"/>
    <p:sldLayoutId id="2147484779" r:id="rId19"/>
    <p:sldLayoutId id="2147484780" r:id="rId20"/>
    <p:sldLayoutId id="2147484781" r:id="rId21"/>
    <p:sldLayoutId id="2147484782" r:id="rId22"/>
    <p:sldLayoutId id="2147484783" r:id="rId23"/>
    <p:sldLayoutId id="2147484784" r:id="rId24"/>
    <p:sldLayoutId id="2147484785" r:id="rId25"/>
    <p:sldLayoutId id="2147484786" r:id="rId26"/>
    <p:sldLayoutId id="2147484787" r:id="rId27"/>
    <p:sldLayoutId id="2147484788" r:id="rId28"/>
    <p:sldLayoutId id="2147484789" r:id="rId29"/>
    <p:sldLayoutId id="2147484790" r:id="rId30"/>
    <p:sldLayoutId id="2147484791" r:id="rId31"/>
    <p:sldLayoutId id="2147484792" r:id="rId32"/>
    <p:sldLayoutId id="2147484793" r:id="rId33"/>
    <p:sldLayoutId id="2147484794" r:id="rId34"/>
    <p:sldLayoutId id="2147484795" r:id="rId35"/>
    <p:sldLayoutId id="2147484987" r:id="rId36"/>
    <p:sldLayoutId id="2147485103" r:id="rId37"/>
    <p:sldLayoutId id="2147485104" r:id="rId38"/>
    <p:sldLayoutId id="2147485105" r:id="rId39"/>
    <p:sldLayoutId id="2147485106" r:id="rId40"/>
  </p:sldLayoutIdLst>
  <p:transition spd="med">
    <p:fade/>
  </p:transition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1400" b="0" i="0" kern="1200" cap="all">
          <a:solidFill>
            <a:schemeClr val="tx1"/>
          </a:solidFill>
          <a:latin typeface="adineue TEXT Black" panose="020B0A03020201060004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5pPr>
      <a:lvl6pPr algn="l" rtl="0" eaLnBrk="1" hangingPunct="1">
        <a:lnSpc>
          <a:spcPct val="80000"/>
        </a:lnSpc>
        <a:defRPr kern="1200" cap="all" baseline="0">
          <a:latin typeface="+mj-lt"/>
        </a:defRPr>
      </a:lvl6pPr>
      <a:lvl7pPr algn="l" rtl="0" eaLnBrk="1" hangingPunct="1">
        <a:lnSpc>
          <a:spcPct val="80000"/>
        </a:lnSpc>
        <a:defRPr kern="1200" cap="all" baseline="0">
          <a:latin typeface="+mj-lt"/>
        </a:defRPr>
      </a:lvl7pPr>
      <a:lvl8pPr algn="l" rtl="0" eaLnBrk="1" hangingPunct="1">
        <a:lnSpc>
          <a:spcPct val="80000"/>
        </a:lnSpc>
        <a:defRPr kern="1200" cap="all" baseline="0">
          <a:latin typeface="+mj-lt"/>
        </a:defRPr>
      </a:lvl8pPr>
      <a:lvl9pPr eaLnBrk="1" hangingPunct="1">
        <a:lnSpc>
          <a:spcPct val="80000"/>
        </a:lnSpc>
        <a:defRPr kern="1200" cap="all" baseline="0">
          <a:latin typeface="+mj-lt"/>
        </a:defRPr>
      </a:lvl9pPr>
    </p:titleStyle>
    <p:bodyStyle>
      <a:lvl1pPr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itchFamily="34" charset="0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1pPr>
      <a:lvl2pPr marL="180769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Wingdings" pitchFamily="2" charset="2"/>
        <a:buChar char="§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2pPr>
      <a:lvl3pPr marL="181386" indent="-181386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+mj-lt"/>
        <a:buAutoNum type="arabicPeriod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3pPr>
      <a:lvl4pPr marL="3583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anose="020B0504020101020102" pitchFamily="34" charset="0"/>
        <a:buChar char="–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4pPr>
      <a:lvl5pPr marL="3615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neue PRO" pitchFamily="34" charset="0"/>
        <a:buAutoNum type="arabicPeriod"/>
        <a:tabLst>
          <a:tab pos="990230" algn="l"/>
        </a:tabLst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5pPr>
      <a:lvl6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Black" panose="020B0A03020201060004" pitchFamily="34" charset="0"/>
          <a:ea typeface="+mn-ea"/>
          <a:cs typeface="AdihausDIN" panose="020B0504020101020102" pitchFamily="34" charset="0"/>
        </a:defRPr>
      </a:lvl6pPr>
      <a:lvl7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Light" panose="020B0303020201060004" pitchFamily="34" charset="0"/>
          <a:ea typeface="+mn-ea"/>
          <a:cs typeface="AdihausDIN" panose="020B0504020101020102" pitchFamily="34" charset="0"/>
        </a:defRPr>
      </a:lvl7pPr>
      <a:lvl8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8pPr>
      <a:lvl9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9pPr>
    </p:bodyStyle>
    <p:otherStyle>
      <a:defPPr>
        <a:defRPr lang="en-US"/>
      </a:defPPr>
      <a:lvl1pPr marL="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1pPr>
      <a:lvl2pPr marL="46074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2pPr>
      <a:lvl3pPr marL="92147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3pPr>
      <a:lvl4pPr marL="138221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4pPr>
      <a:lvl5pPr marL="184295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5pPr>
      <a:lvl6pPr marL="230369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6pPr>
      <a:lvl7pPr marL="276443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7pPr>
      <a:lvl8pPr marL="322517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8pPr>
      <a:lvl9pPr marL="3685911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7775179" cy="57546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74675" y="1152526"/>
            <a:ext cx="7488238" cy="31686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 </a:t>
            </a:r>
          </a:p>
          <a:p>
            <a:pPr lvl="1"/>
            <a:r>
              <a:rPr lang="en-US" noProof="0" dirty="0"/>
              <a:t>Second level </a:t>
            </a:r>
          </a:p>
          <a:p>
            <a:pPr lvl="2"/>
            <a:r>
              <a:rPr lang="en-US" noProof="0" dirty="0"/>
              <a:t>Third level </a:t>
            </a:r>
          </a:p>
          <a:p>
            <a:pPr lvl="3"/>
            <a:r>
              <a:rPr lang="en-US" noProof="0" dirty="0"/>
              <a:t>Fourth level </a:t>
            </a:r>
          </a:p>
          <a:p>
            <a:pPr lvl="4"/>
            <a:r>
              <a:rPr lang="en-US" noProof="0" dirty="0"/>
              <a:t>Fifth level 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de-DE" noProof="0" dirty="0" err="1"/>
              <a:t>Eighth</a:t>
            </a:r>
            <a:r>
              <a:rPr lang="de-DE" noProof="0" dirty="0"/>
              <a:t> Level</a:t>
            </a:r>
          </a:p>
          <a:p>
            <a:pPr lvl="8"/>
            <a:r>
              <a:rPr lang="de-DE" noProof="0" dirty="0" err="1"/>
              <a:t>Ninth</a:t>
            </a:r>
            <a:r>
              <a:rPr lang="de-DE" noProof="0" dirty="0"/>
              <a:t>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8062912" y="4897438"/>
            <a:ext cx="577325" cy="287282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ct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032250" y="4897438"/>
            <a:ext cx="4030663" cy="28728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639176" y="4896683"/>
            <a:ext cx="576262" cy="288091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 defTabSz="921421" fontAlgn="auto">
              <a:spcBef>
                <a:spcPts val="0"/>
              </a:spcBef>
              <a:spcAft>
                <a:spcPts val="0"/>
              </a:spcAft>
              <a:buClrTx/>
              <a:defRPr sz="600" b="1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656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97" r:id="rId1"/>
    <p:sldLayoutId id="2147484798" r:id="rId2"/>
    <p:sldLayoutId id="2147484799" r:id="rId3"/>
    <p:sldLayoutId id="2147484800" r:id="rId4"/>
    <p:sldLayoutId id="2147484801" r:id="rId5"/>
    <p:sldLayoutId id="2147484802" r:id="rId6"/>
    <p:sldLayoutId id="2147484803" r:id="rId7"/>
    <p:sldLayoutId id="2147484804" r:id="rId8"/>
    <p:sldLayoutId id="2147484805" r:id="rId9"/>
    <p:sldLayoutId id="2147484806" r:id="rId10"/>
    <p:sldLayoutId id="2147484807" r:id="rId11"/>
    <p:sldLayoutId id="2147484808" r:id="rId12"/>
    <p:sldLayoutId id="2147484809" r:id="rId13"/>
    <p:sldLayoutId id="2147484810" r:id="rId14"/>
    <p:sldLayoutId id="2147484811" r:id="rId15"/>
    <p:sldLayoutId id="2147484812" r:id="rId16"/>
    <p:sldLayoutId id="2147484813" r:id="rId17"/>
    <p:sldLayoutId id="2147484814" r:id="rId18"/>
    <p:sldLayoutId id="2147484815" r:id="rId19"/>
    <p:sldLayoutId id="2147484816" r:id="rId20"/>
    <p:sldLayoutId id="2147484817" r:id="rId21"/>
    <p:sldLayoutId id="2147484818" r:id="rId22"/>
    <p:sldLayoutId id="2147484819" r:id="rId23"/>
    <p:sldLayoutId id="2147484820" r:id="rId24"/>
    <p:sldLayoutId id="2147484821" r:id="rId25"/>
    <p:sldLayoutId id="2147484822" r:id="rId26"/>
    <p:sldLayoutId id="2147484823" r:id="rId27"/>
    <p:sldLayoutId id="2147484824" r:id="rId28"/>
    <p:sldLayoutId id="2147484825" r:id="rId29"/>
    <p:sldLayoutId id="2147484826" r:id="rId30"/>
    <p:sldLayoutId id="2147484827" r:id="rId31"/>
    <p:sldLayoutId id="2147484828" r:id="rId32"/>
    <p:sldLayoutId id="2147484829" r:id="rId33"/>
    <p:sldLayoutId id="2147484830" r:id="rId34"/>
    <p:sldLayoutId id="2147484831" r:id="rId35"/>
    <p:sldLayoutId id="2147485072" r:id="rId36"/>
    <p:sldLayoutId id="2147485073" r:id="rId37"/>
    <p:sldLayoutId id="2147485074" r:id="rId38"/>
    <p:sldLayoutId id="2147485075" r:id="rId39"/>
    <p:sldLayoutId id="2147485076" r:id="rId40"/>
    <p:sldLayoutId id="2147485077" r:id="rId41"/>
    <p:sldLayoutId id="2147485078" r:id="rId42"/>
    <p:sldLayoutId id="2147485079" r:id="rId43"/>
    <p:sldLayoutId id="2147485080" r:id="rId44"/>
    <p:sldLayoutId id="2147485081" r:id="rId45"/>
    <p:sldLayoutId id="2147485082" r:id="rId46"/>
    <p:sldLayoutId id="2147485083" r:id="rId47"/>
  </p:sldLayoutIdLst>
  <p:transition spd="med">
    <p:fade/>
  </p:transition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1400" b="0" i="0" kern="1200" cap="all">
          <a:solidFill>
            <a:schemeClr val="tx1"/>
          </a:solidFill>
          <a:latin typeface="adineue TEXT Black" panose="020B0A03020201060004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5pPr>
      <a:lvl6pPr algn="l" rtl="0" eaLnBrk="1" hangingPunct="1">
        <a:lnSpc>
          <a:spcPct val="80000"/>
        </a:lnSpc>
        <a:defRPr kern="1200" cap="all" baseline="0">
          <a:latin typeface="+mj-lt"/>
        </a:defRPr>
      </a:lvl6pPr>
      <a:lvl7pPr algn="l" rtl="0" eaLnBrk="1" hangingPunct="1">
        <a:lnSpc>
          <a:spcPct val="80000"/>
        </a:lnSpc>
        <a:defRPr kern="1200" cap="all" baseline="0">
          <a:latin typeface="+mj-lt"/>
        </a:defRPr>
      </a:lvl7pPr>
      <a:lvl8pPr algn="l" rtl="0" eaLnBrk="1" hangingPunct="1">
        <a:lnSpc>
          <a:spcPct val="80000"/>
        </a:lnSpc>
        <a:defRPr kern="1200" cap="all" baseline="0">
          <a:latin typeface="+mj-lt"/>
        </a:defRPr>
      </a:lvl8pPr>
      <a:lvl9pPr eaLnBrk="1" hangingPunct="1">
        <a:lnSpc>
          <a:spcPct val="80000"/>
        </a:lnSpc>
        <a:defRPr kern="1200" cap="all" baseline="0">
          <a:latin typeface="+mj-lt"/>
        </a:defRPr>
      </a:lvl9pPr>
    </p:titleStyle>
    <p:bodyStyle>
      <a:lvl1pPr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itchFamily="34" charset="0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1pPr>
      <a:lvl2pPr marL="180769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Wingdings" pitchFamily="2" charset="2"/>
        <a:buChar char="§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2pPr>
      <a:lvl3pPr marL="181386" indent="-181386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+mj-lt"/>
        <a:buAutoNum type="arabicPeriod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3pPr>
      <a:lvl4pPr marL="3583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anose="020B0504020101020102" pitchFamily="34" charset="0"/>
        <a:buChar char="–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4pPr>
      <a:lvl5pPr marL="3615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neue PRO" pitchFamily="34" charset="0"/>
        <a:buAutoNum type="arabicPeriod"/>
        <a:tabLst>
          <a:tab pos="990230" algn="l"/>
        </a:tabLst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5pPr>
      <a:lvl6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Black" panose="020B0A03020201060004" pitchFamily="34" charset="0"/>
          <a:ea typeface="+mn-ea"/>
          <a:cs typeface="AdihausDIN" panose="020B0504020101020102" pitchFamily="34" charset="0"/>
        </a:defRPr>
      </a:lvl6pPr>
      <a:lvl7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Light" panose="020B0303020201060004" pitchFamily="34" charset="0"/>
          <a:ea typeface="+mn-ea"/>
          <a:cs typeface="AdihausDIN" panose="020B0504020101020102" pitchFamily="34" charset="0"/>
        </a:defRPr>
      </a:lvl7pPr>
      <a:lvl8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8pPr>
      <a:lvl9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9pPr>
    </p:bodyStyle>
    <p:otherStyle>
      <a:defPPr>
        <a:defRPr lang="en-US"/>
      </a:defPPr>
      <a:lvl1pPr marL="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1pPr>
      <a:lvl2pPr marL="46074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2pPr>
      <a:lvl3pPr marL="92147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3pPr>
      <a:lvl4pPr marL="138221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4pPr>
      <a:lvl5pPr marL="184295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5pPr>
      <a:lvl6pPr marL="230369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6pPr>
      <a:lvl7pPr marL="276443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7pPr>
      <a:lvl8pPr marL="322517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8pPr>
      <a:lvl9pPr marL="3685911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7775179" cy="57546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74675" y="1152526"/>
            <a:ext cx="7488238" cy="31686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 </a:t>
            </a:r>
          </a:p>
          <a:p>
            <a:pPr lvl="1"/>
            <a:r>
              <a:rPr lang="en-US" noProof="0" dirty="0"/>
              <a:t>Second level </a:t>
            </a:r>
          </a:p>
          <a:p>
            <a:pPr lvl="2"/>
            <a:r>
              <a:rPr lang="en-US" noProof="0" dirty="0"/>
              <a:t>Third level </a:t>
            </a:r>
          </a:p>
          <a:p>
            <a:pPr lvl="3"/>
            <a:r>
              <a:rPr lang="en-US" noProof="0" dirty="0"/>
              <a:t>Fourth level </a:t>
            </a:r>
          </a:p>
          <a:p>
            <a:pPr lvl="4"/>
            <a:r>
              <a:rPr lang="en-US" noProof="0" dirty="0"/>
              <a:t>Fifth level 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de-DE" noProof="0" dirty="0" err="1"/>
              <a:t>Eighth</a:t>
            </a:r>
            <a:r>
              <a:rPr lang="de-DE" noProof="0" dirty="0"/>
              <a:t> Level</a:t>
            </a:r>
          </a:p>
          <a:p>
            <a:pPr lvl="8"/>
            <a:r>
              <a:rPr lang="de-DE" noProof="0" dirty="0" err="1"/>
              <a:t>Ninth</a:t>
            </a:r>
            <a:r>
              <a:rPr lang="de-DE" noProof="0" dirty="0"/>
              <a:t>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8062912" y="4897438"/>
            <a:ext cx="577325" cy="287282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ct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032250" y="4897438"/>
            <a:ext cx="4030663" cy="28728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639176" y="4896683"/>
            <a:ext cx="576262" cy="288091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 defTabSz="921421" fontAlgn="auto">
              <a:spcBef>
                <a:spcPts val="0"/>
              </a:spcBef>
              <a:spcAft>
                <a:spcPts val="0"/>
              </a:spcAft>
              <a:buClrTx/>
              <a:defRPr sz="600" b="1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460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33" r:id="rId1"/>
    <p:sldLayoutId id="2147484834" r:id="rId2"/>
    <p:sldLayoutId id="2147484835" r:id="rId3"/>
    <p:sldLayoutId id="2147484836" r:id="rId4"/>
    <p:sldLayoutId id="2147484837" r:id="rId5"/>
    <p:sldLayoutId id="2147484838" r:id="rId6"/>
    <p:sldLayoutId id="2147484839" r:id="rId7"/>
    <p:sldLayoutId id="2147484840" r:id="rId8"/>
    <p:sldLayoutId id="2147484841" r:id="rId9"/>
    <p:sldLayoutId id="2147484842" r:id="rId10"/>
    <p:sldLayoutId id="2147484843" r:id="rId11"/>
    <p:sldLayoutId id="2147484844" r:id="rId12"/>
    <p:sldLayoutId id="2147484845" r:id="rId13"/>
    <p:sldLayoutId id="2147484846" r:id="rId14"/>
    <p:sldLayoutId id="2147484847" r:id="rId15"/>
    <p:sldLayoutId id="2147484848" r:id="rId16"/>
    <p:sldLayoutId id="2147484849" r:id="rId17"/>
    <p:sldLayoutId id="2147484850" r:id="rId18"/>
    <p:sldLayoutId id="2147484851" r:id="rId19"/>
    <p:sldLayoutId id="2147484852" r:id="rId20"/>
    <p:sldLayoutId id="2147484853" r:id="rId21"/>
    <p:sldLayoutId id="2147484854" r:id="rId22"/>
    <p:sldLayoutId id="2147484855" r:id="rId23"/>
    <p:sldLayoutId id="2147484856" r:id="rId24"/>
    <p:sldLayoutId id="2147484857" r:id="rId25"/>
    <p:sldLayoutId id="2147484858" r:id="rId26"/>
    <p:sldLayoutId id="2147484859" r:id="rId27"/>
    <p:sldLayoutId id="2147484860" r:id="rId28"/>
    <p:sldLayoutId id="2147484861" r:id="rId29"/>
    <p:sldLayoutId id="2147484862" r:id="rId30"/>
    <p:sldLayoutId id="2147484863" r:id="rId31"/>
    <p:sldLayoutId id="2147484864" r:id="rId32"/>
    <p:sldLayoutId id="2147484865" r:id="rId33"/>
    <p:sldLayoutId id="2147484866" r:id="rId34"/>
    <p:sldLayoutId id="2147484867" r:id="rId35"/>
    <p:sldLayoutId id="2147485096" r:id="rId36"/>
    <p:sldLayoutId id="2147485097" r:id="rId37"/>
    <p:sldLayoutId id="2147485098" r:id="rId38"/>
    <p:sldLayoutId id="2147485099" r:id="rId39"/>
    <p:sldLayoutId id="2147485100" r:id="rId40"/>
    <p:sldLayoutId id="2147485101" r:id="rId41"/>
    <p:sldLayoutId id="2147485102" r:id="rId42"/>
  </p:sldLayoutIdLst>
  <p:transition spd="med">
    <p:fade/>
  </p:transition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1400" b="0" i="0" kern="1200" cap="all">
          <a:solidFill>
            <a:schemeClr val="tx1"/>
          </a:solidFill>
          <a:latin typeface="adineue TEXT Black" panose="020B0A03020201060004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5pPr>
      <a:lvl6pPr algn="l" rtl="0" eaLnBrk="1" hangingPunct="1">
        <a:lnSpc>
          <a:spcPct val="80000"/>
        </a:lnSpc>
        <a:defRPr kern="1200" cap="all" baseline="0">
          <a:latin typeface="+mj-lt"/>
        </a:defRPr>
      </a:lvl6pPr>
      <a:lvl7pPr algn="l" rtl="0" eaLnBrk="1" hangingPunct="1">
        <a:lnSpc>
          <a:spcPct val="80000"/>
        </a:lnSpc>
        <a:defRPr kern="1200" cap="all" baseline="0">
          <a:latin typeface="+mj-lt"/>
        </a:defRPr>
      </a:lvl7pPr>
      <a:lvl8pPr algn="l" rtl="0" eaLnBrk="1" hangingPunct="1">
        <a:lnSpc>
          <a:spcPct val="80000"/>
        </a:lnSpc>
        <a:defRPr kern="1200" cap="all" baseline="0">
          <a:latin typeface="+mj-lt"/>
        </a:defRPr>
      </a:lvl8pPr>
      <a:lvl9pPr eaLnBrk="1" hangingPunct="1">
        <a:lnSpc>
          <a:spcPct val="80000"/>
        </a:lnSpc>
        <a:defRPr kern="1200" cap="all" baseline="0">
          <a:latin typeface="+mj-lt"/>
        </a:defRPr>
      </a:lvl9pPr>
    </p:titleStyle>
    <p:bodyStyle>
      <a:lvl1pPr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itchFamily="34" charset="0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1pPr>
      <a:lvl2pPr marL="180769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Wingdings" pitchFamily="2" charset="2"/>
        <a:buChar char="§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2pPr>
      <a:lvl3pPr marL="181386" indent="-181386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+mj-lt"/>
        <a:buAutoNum type="arabicPeriod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3pPr>
      <a:lvl4pPr marL="3583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anose="020B0504020101020102" pitchFamily="34" charset="0"/>
        <a:buChar char="–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4pPr>
      <a:lvl5pPr marL="3615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neue PRO" pitchFamily="34" charset="0"/>
        <a:buAutoNum type="arabicPeriod"/>
        <a:tabLst>
          <a:tab pos="990230" algn="l"/>
        </a:tabLst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5pPr>
      <a:lvl6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Black" panose="020B0A03020201060004" pitchFamily="34" charset="0"/>
          <a:ea typeface="+mn-ea"/>
          <a:cs typeface="AdihausDIN" panose="020B0504020101020102" pitchFamily="34" charset="0"/>
        </a:defRPr>
      </a:lvl6pPr>
      <a:lvl7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Light" panose="020B0303020201060004" pitchFamily="34" charset="0"/>
          <a:ea typeface="+mn-ea"/>
          <a:cs typeface="AdihausDIN" panose="020B0504020101020102" pitchFamily="34" charset="0"/>
        </a:defRPr>
      </a:lvl7pPr>
      <a:lvl8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8pPr>
      <a:lvl9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9pPr>
    </p:bodyStyle>
    <p:otherStyle>
      <a:defPPr>
        <a:defRPr lang="en-US"/>
      </a:defPPr>
      <a:lvl1pPr marL="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1pPr>
      <a:lvl2pPr marL="46074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2pPr>
      <a:lvl3pPr marL="92147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3pPr>
      <a:lvl4pPr marL="138221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4pPr>
      <a:lvl5pPr marL="184295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5pPr>
      <a:lvl6pPr marL="230369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6pPr>
      <a:lvl7pPr marL="276443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7pPr>
      <a:lvl8pPr marL="322517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8pPr>
      <a:lvl9pPr marL="3685911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7775179" cy="57546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74675" y="1152526"/>
            <a:ext cx="7488238" cy="31686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 </a:t>
            </a:r>
          </a:p>
          <a:p>
            <a:pPr lvl="1"/>
            <a:r>
              <a:rPr lang="en-US" noProof="0" dirty="0"/>
              <a:t>Second level </a:t>
            </a:r>
          </a:p>
          <a:p>
            <a:pPr lvl="2"/>
            <a:r>
              <a:rPr lang="en-US" noProof="0" dirty="0"/>
              <a:t>Third level </a:t>
            </a:r>
          </a:p>
          <a:p>
            <a:pPr lvl="3"/>
            <a:r>
              <a:rPr lang="en-US" noProof="0" dirty="0"/>
              <a:t>Fourth level </a:t>
            </a:r>
          </a:p>
          <a:p>
            <a:pPr lvl="4"/>
            <a:r>
              <a:rPr lang="en-US" noProof="0" dirty="0"/>
              <a:t>Fifth level 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de-DE" noProof="0" dirty="0" err="1"/>
              <a:t>Eighth</a:t>
            </a:r>
            <a:r>
              <a:rPr lang="de-DE" noProof="0" dirty="0"/>
              <a:t> Level</a:t>
            </a:r>
          </a:p>
          <a:p>
            <a:pPr lvl="8"/>
            <a:r>
              <a:rPr lang="de-DE" noProof="0" dirty="0" err="1"/>
              <a:t>Ninth</a:t>
            </a:r>
            <a:r>
              <a:rPr lang="de-DE" noProof="0" dirty="0"/>
              <a:t>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8062912" y="4897438"/>
            <a:ext cx="577325" cy="287282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ct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032250" y="4897438"/>
            <a:ext cx="4030663" cy="28728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639176" y="4896683"/>
            <a:ext cx="576262" cy="288091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 defTabSz="921421" fontAlgn="auto">
              <a:spcBef>
                <a:spcPts val="0"/>
              </a:spcBef>
              <a:spcAft>
                <a:spcPts val="0"/>
              </a:spcAft>
              <a:buClrTx/>
              <a:defRPr sz="600" b="1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483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69" r:id="rId1"/>
    <p:sldLayoutId id="2147484870" r:id="rId2"/>
    <p:sldLayoutId id="2147484871" r:id="rId3"/>
    <p:sldLayoutId id="2147484872" r:id="rId4"/>
    <p:sldLayoutId id="2147484873" r:id="rId5"/>
    <p:sldLayoutId id="2147484874" r:id="rId6"/>
    <p:sldLayoutId id="2147484875" r:id="rId7"/>
    <p:sldLayoutId id="2147484876" r:id="rId8"/>
    <p:sldLayoutId id="2147484877" r:id="rId9"/>
    <p:sldLayoutId id="2147484878" r:id="rId10"/>
    <p:sldLayoutId id="2147484879" r:id="rId11"/>
    <p:sldLayoutId id="2147484880" r:id="rId12"/>
    <p:sldLayoutId id="2147484881" r:id="rId13"/>
    <p:sldLayoutId id="2147484882" r:id="rId14"/>
    <p:sldLayoutId id="2147484883" r:id="rId15"/>
    <p:sldLayoutId id="2147484884" r:id="rId16"/>
    <p:sldLayoutId id="2147484885" r:id="rId17"/>
    <p:sldLayoutId id="2147484886" r:id="rId18"/>
    <p:sldLayoutId id="2147484887" r:id="rId19"/>
    <p:sldLayoutId id="2147484888" r:id="rId20"/>
    <p:sldLayoutId id="2147484889" r:id="rId21"/>
    <p:sldLayoutId id="2147484890" r:id="rId22"/>
    <p:sldLayoutId id="2147484891" r:id="rId23"/>
    <p:sldLayoutId id="2147484892" r:id="rId24"/>
    <p:sldLayoutId id="2147484893" r:id="rId25"/>
    <p:sldLayoutId id="2147484894" r:id="rId26"/>
    <p:sldLayoutId id="2147484895" r:id="rId27"/>
    <p:sldLayoutId id="2147484896" r:id="rId28"/>
    <p:sldLayoutId id="2147484897" r:id="rId29"/>
    <p:sldLayoutId id="2147484898" r:id="rId30"/>
    <p:sldLayoutId id="2147484899" r:id="rId31"/>
    <p:sldLayoutId id="2147484900" r:id="rId32"/>
    <p:sldLayoutId id="2147484901" r:id="rId33"/>
    <p:sldLayoutId id="2147484902" r:id="rId34"/>
    <p:sldLayoutId id="2147484903" r:id="rId35"/>
    <p:sldLayoutId id="2147485084" r:id="rId36"/>
    <p:sldLayoutId id="2147485085" r:id="rId37"/>
    <p:sldLayoutId id="2147485086" r:id="rId38"/>
    <p:sldLayoutId id="2147485087" r:id="rId39"/>
    <p:sldLayoutId id="2147485088" r:id="rId40"/>
    <p:sldLayoutId id="2147485089" r:id="rId41"/>
    <p:sldLayoutId id="2147485090" r:id="rId42"/>
    <p:sldLayoutId id="2147485091" r:id="rId43"/>
    <p:sldLayoutId id="2147485092" r:id="rId44"/>
    <p:sldLayoutId id="2147485093" r:id="rId45"/>
    <p:sldLayoutId id="2147485094" r:id="rId46"/>
    <p:sldLayoutId id="2147485095" r:id="rId47"/>
  </p:sldLayoutIdLst>
  <p:transition spd="med">
    <p:fade/>
  </p:transition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1400" b="0" i="0" kern="1200" cap="all">
          <a:solidFill>
            <a:schemeClr val="tx1"/>
          </a:solidFill>
          <a:latin typeface="adineue TEXT Black" panose="020B0A03020201060004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5pPr>
      <a:lvl6pPr algn="l" rtl="0" eaLnBrk="1" hangingPunct="1">
        <a:lnSpc>
          <a:spcPct val="80000"/>
        </a:lnSpc>
        <a:defRPr kern="1200" cap="all" baseline="0">
          <a:latin typeface="+mj-lt"/>
        </a:defRPr>
      </a:lvl6pPr>
      <a:lvl7pPr algn="l" rtl="0" eaLnBrk="1" hangingPunct="1">
        <a:lnSpc>
          <a:spcPct val="80000"/>
        </a:lnSpc>
        <a:defRPr kern="1200" cap="all" baseline="0">
          <a:latin typeface="+mj-lt"/>
        </a:defRPr>
      </a:lvl7pPr>
      <a:lvl8pPr algn="l" rtl="0" eaLnBrk="1" hangingPunct="1">
        <a:lnSpc>
          <a:spcPct val="80000"/>
        </a:lnSpc>
        <a:defRPr kern="1200" cap="all" baseline="0">
          <a:latin typeface="+mj-lt"/>
        </a:defRPr>
      </a:lvl8pPr>
      <a:lvl9pPr eaLnBrk="1" hangingPunct="1">
        <a:lnSpc>
          <a:spcPct val="80000"/>
        </a:lnSpc>
        <a:defRPr kern="1200" cap="all" baseline="0">
          <a:latin typeface="+mj-lt"/>
        </a:defRPr>
      </a:lvl9pPr>
    </p:titleStyle>
    <p:bodyStyle>
      <a:lvl1pPr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itchFamily="34" charset="0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1pPr>
      <a:lvl2pPr marL="180769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Wingdings" pitchFamily="2" charset="2"/>
        <a:buChar char="§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2pPr>
      <a:lvl3pPr marL="181386" indent="-181386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+mj-lt"/>
        <a:buAutoNum type="arabicPeriod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3pPr>
      <a:lvl4pPr marL="3583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anose="020B0504020101020102" pitchFamily="34" charset="0"/>
        <a:buChar char="–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4pPr>
      <a:lvl5pPr marL="3615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neue PRO" pitchFamily="34" charset="0"/>
        <a:buAutoNum type="arabicPeriod"/>
        <a:tabLst>
          <a:tab pos="990230" algn="l"/>
        </a:tabLst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5pPr>
      <a:lvl6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Black" panose="020B0A03020201060004" pitchFamily="34" charset="0"/>
          <a:ea typeface="+mn-ea"/>
          <a:cs typeface="AdihausDIN" panose="020B0504020101020102" pitchFamily="34" charset="0"/>
        </a:defRPr>
      </a:lvl6pPr>
      <a:lvl7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Light" panose="020B0303020201060004" pitchFamily="34" charset="0"/>
          <a:ea typeface="+mn-ea"/>
          <a:cs typeface="AdihausDIN" panose="020B0504020101020102" pitchFamily="34" charset="0"/>
        </a:defRPr>
      </a:lvl7pPr>
      <a:lvl8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8pPr>
      <a:lvl9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9pPr>
    </p:bodyStyle>
    <p:otherStyle>
      <a:defPPr>
        <a:defRPr lang="en-US"/>
      </a:defPPr>
      <a:lvl1pPr marL="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1pPr>
      <a:lvl2pPr marL="46074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2pPr>
      <a:lvl3pPr marL="92147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3pPr>
      <a:lvl4pPr marL="138221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4pPr>
      <a:lvl5pPr marL="184295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5pPr>
      <a:lvl6pPr marL="230369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6pPr>
      <a:lvl7pPr marL="276443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7pPr>
      <a:lvl8pPr marL="322517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8pPr>
      <a:lvl9pPr marL="3685911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7775179" cy="57546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74675" y="1152526"/>
            <a:ext cx="7488238" cy="31686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 </a:t>
            </a:r>
          </a:p>
          <a:p>
            <a:pPr lvl="1"/>
            <a:r>
              <a:rPr lang="en-US" noProof="0" dirty="0"/>
              <a:t>Second level </a:t>
            </a:r>
          </a:p>
          <a:p>
            <a:pPr lvl="2"/>
            <a:r>
              <a:rPr lang="en-US" noProof="0" dirty="0"/>
              <a:t>Third level </a:t>
            </a:r>
          </a:p>
          <a:p>
            <a:pPr lvl="3"/>
            <a:r>
              <a:rPr lang="en-US" noProof="0" dirty="0"/>
              <a:t>Fourth level </a:t>
            </a:r>
          </a:p>
          <a:p>
            <a:pPr lvl="4"/>
            <a:r>
              <a:rPr lang="en-US" noProof="0" dirty="0"/>
              <a:t>Fifth level 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de-DE" noProof="0" dirty="0" err="1"/>
              <a:t>Eighth</a:t>
            </a:r>
            <a:r>
              <a:rPr lang="de-DE" noProof="0" dirty="0"/>
              <a:t> Level</a:t>
            </a:r>
          </a:p>
          <a:p>
            <a:pPr lvl="8"/>
            <a:r>
              <a:rPr lang="de-DE" noProof="0" dirty="0" err="1"/>
              <a:t>Ninth</a:t>
            </a:r>
            <a:r>
              <a:rPr lang="de-DE" noProof="0" dirty="0"/>
              <a:t>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8062912" y="4897438"/>
            <a:ext cx="577325" cy="287282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ct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032250" y="4897438"/>
            <a:ext cx="4030663" cy="28728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639176" y="4896683"/>
            <a:ext cx="576262" cy="288091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 defTabSz="921421" fontAlgn="auto">
              <a:spcBef>
                <a:spcPts val="0"/>
              </a:spcBef>
              <a:spcAft>
                <a:spcPts val="0"/>
              </a:spcAft>
              <a:buClrTx/>
              <a:defRPr sz="600" b="1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912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05" r:id="rId1"/>
    <p:sldLayoutId id="2147484906" r:id="rId2"/>
    <p:sldLayoutId id="2147484907" r:id="rId3"/>
    <p:sldLayoutId id="2147484908" r:id="rId4"/>
    <p:sldLayoutId id="2147484909" r:id="rId5"/>
    <p:sldLayoutId id="2147484910" r:id="rId6"/>
    <p:sldLayoutId id="2147484911" r:id="rId7"/>
    <p:sldLayoutId id="2147484912" r:id="rId8"/>
    <p:sldLayoutId id="2147484913" r:id="rId9"/>
    <p:sldLayoutId id="2147484914" r:id="rId10"/>
    <p:sldLayoutId id="2147484915" r:id="rId11"/>
    <p:sldLayoutId id="2147484916" r:id="rId12"/>
    <p:sldLayoutId id="2147484917" r:id="rId13"/>
    <p:sldLayoutId id="2147484918" r:id="rId14"/>
    <p:sldLayoutId id="2147484919" r:id="rId15"/>
    <p:sldLayoutId id="2147484920" r:id="rId16"/>
    <p:sldLayoutId id="2147484921" r:id="rId17"/>
    <p:sldLayoutId id="2147484922" r:id="rId18"/>
    <p:sldLayoutId id="2147484923" r:id="rId19"/>
    <p:sldLayoutId id="2147484924" r:id="rId20"/>
    <p:sldLayoutId id="2147484925" r:id="rId21"/>
    <p:sldLayoutId id="2147484926" r:id="rId22"/>
    <p:sldLayoutId id="2147484927" r:id="rId23"/>
    <p:sldLayoutId id="2147484928" r:id="rId24"/>
    <p:sldLayoutId id="2147484929" r:id="rId25"/>
    <p:sldLayoutId id="2147484930" r:id="rId26"/>
    <p:sldLayoutId id="2147484931" r:id="rId27"/>
    <p:sldLayoutId id="2147484932" r:id="rId28"/>
    <p:sldLayoutId id="2147484933" r:id="rId29"/>
    <p:sldLayoutId id="2147484934" r:id="rId30"/>
    <p:sldLayoutId id="2147484935" r:id="rId31"/>
    <p:sldLayoutId id="2147484936" r:id="rId32"/>
    <p:sldLayoutId id="2147484937" r:id="rId33"/>
    <p:sldLayoutId id="2147484938" r:id="rId34"/>
    <p:sldLayoutId id="2147484939" r:id="rId35"/>
    <p:sldLayoutId id="2147484988" r:id="rId36"/>
    <p:sldLayoutId id="2147484989" r:id="rId37"/>
    <p:sldLayoutId id="2147484990" r:id="rId38"/>
    <p:sldLayoutId id="2147484991" r:id="rId39"/>
    <p:sldLayoutId id="2147484993" r:id="rId40"/>
    <p:sldLayoutId id="2147484994" r:id="rId41"/>
    <p:sldLayoutId id="2147484995" r:id="rId42"/>
    <p:sldLayoutId id="2147484996" r:id="rId43"/>
  </p:sldLayoutIdLst>
  <p:transition spd="med">
    <p:fade/>
  </p:transition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1400" b="0" i="0" kern="1200" cap="all">
          <a:solidFill>
            <a:schemeClr val="tx1"/>
          </a:solidFill>
          <a:latin typeface="adineue TEXT Black" panose="020B0A03020201060004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5pPr>
      <a:lvl6pPr algn="l" rtl="0" eaLnBrk="1" hangingPunct="1">
        <a:lnSpc>
          <a:spcPct val="80000"/>
        </a:lnSpc>
        <a:defRPr kern="1200" cap="all" baseline="0">
          <a:latin typeface="+mj-lt"/>
        </a:defRPr>
      </a:lvl6pPr>
      <a:lvl7pPr algn="l" rtl="0" eaLnBrk="1" hangingPunct="1">
        <a:lnSpc>
          <a:spcPct val="80000"/>
        </a:lnSpc>
        <a:defRPr kern="1200" cap="all" baseline="0">
          <a:latin typeface="+mj-lt"/>
        </a:defRPr>
      </a:lvl7pPr>
      <a:lvl8pPr algn="l" rtl="0" eaLnBrk="1" hangingPunct="1">
        <a:lnSpc>
          <a:spcPct val="80000"/>
        </a:lnSpc>
        <a:defRPr kern="1200" cap="all" baseline="0">
          <a:latin typeface="+mj-lt"/>
        </a:defRPr>
      </a:lvl8pPr>
      <a:lvl9pPr eaLnBrk="1" hangingPunct="1">
        <a:lnSpc>
          <a:spcPct val="80000"/>
        </a:lnSpc>
        <a:defRPr kern="1200" cap="all" baseline="0">
          <a:latin typeface="+mj-lt"/>
        </a:defRPr>
      </a:lvl9pPr>
    </p:titleStyle>
    <p:bodyStyle>
      <a:lvl1pPr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itchFamily="34" charset="0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1pPr>
      <a:lvl2pPr marL="180769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Wingdings" pitchFamily="2" charset="2"/>
        <a:buChar char="§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2pPr>
      <a:lvl3pPr marL="181386" indent="-181386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+mj-lt"/>
        <a:buAutoNum type="arabicPeriod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3pPr>
      <a:lvl4pPr marL="3583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anose="020B0504020101020102" pitchFamily="34" charset="0"/>
        <a:buChar char="–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4pPr>
      <a:lvl5pPr marL="3615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neue PRO" pitchFamily="34" charset="0"/>
        <a:buAutoNum type="arabicPeriod"/>
        <a:tabLst>
          <a:tab pos="990230" algn="l"/>
        </a:tabLst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5pPr>
      <a:lvl6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Black" panose="020B0A03020201060004" pitchFamily="34" charset="0"/>
          <a:ea typeface="+mn-ea"/>
          <a:cs typeface="AdihausDIN" panose="020B0504020101020102" pitchFamily="34" charset="0"/>
        </a:defRPr>
      </a:lvl6pPr>
      <a:lvl7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Light" panose="020B0303020201060004" pitchFamily="34" charset="0"/>
          <a:ea typeface="+mn-ea"/>
          <a:cs typeface="AdihausDIN" panose="020B0504020101020102" pitchFamily="34" charset="0"/>
        </a:defRPr>
      </a:lvl7pPr>
      <a:lvl8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8pPr>
      <a:lvl9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9pPr>
    </p:bodyStyle>
    <p:otherStyle>
      <a:defPPr>
        <a:defRPr lang="en-US"/>
      </a:defPPr>
      <a:lvl1pPr marL="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1pPr>
      <a:lvl2pPr marL="46074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2pPr>
      <a:lvl3pPr marL="92147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3pPr>
      <a:lvl4pPr marL="138221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4pPr>
      <a:lvl5pPr marL="184295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5pPr>
      <a:lvl6pPr marL="230369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6pPr>
      <a:lvl7pPr marL="276443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7pPr>
      <a:lvl8pPr marL="322517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8pPr>
      <a:lvl9pPr marL="3685911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87734" y="288926"/>
            <a:ext cx="7775179" cy="57546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74675" y="1152526"/>
            <a:ext cx="7488238" cy="31686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 </a:t>
            </a:r>
          </a:p>
          <a:p>
            <a:pPr lvl="1"/>
            <a:r>
              <a:rPr lang="en-US" noProof="0" dirty="0"/>
              <a:t>Second level </a:t>
            </a:r>
          </a:p>
          <a:p>
            <a:pPr lvl="2"/>
            <a:r>
              <a:rPr lang="en-US" noProof="0" dirty="0"/>
              <a:t>Third level </a:t>
            </a:r>
          </a:p>
          <a:p>
            <a:pPr lvl="3"/>
            <a:r>
              <a:rPr lang="en-US" noProof="0" dirty="0"/>
              <a:t>Fourth level </a:t>
            </a:r>
          </a:p>
          <a:p>
            <a:pPr lvl="4"/>
            <a:r>
              <a:rPr lang="en-US" noProof="0" dirty="0"/>
              <a:t>Fifth level 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de-DE" noProof="0" dirty="0" err="1"/>
              <a:t>Eighth</a:t>
            </a:r>
            <a:r>
              <a:rPr lang="de-DE" noProof="0" dirty="0"/>
              <a:t> Level</a:t>
            </a:r>
          </a:p>
          <a:p>
            <a:pPr lvl="8"/>
            <a:r>
              <a:rPr lang="de-DE" noProof="0" dirty="0" err="1"/>
              <a:t>Ninth</a:t>
            </a:r>
            <a:r>
              <a:rPr lang="de-DE" noProof="0" dirty="0"/>
              <a:t>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8062912" y="4897438"/>
            <a:ext cx="577325" cy="287282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ct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24-Mar-19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032250" y="4897438"/>
            <a:ext cx="4030663" cy="28728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defTabSz="921421" fontAlgn="auto">
              <a:spcBef>
                <a:spcPts val="0"/>
              </a:spcBef>
              <a:spcAft>
                <a:spcPts val="0"/>
              </a:spcAft>
              <a:buClrTx/>
              <a:defRPr sz="600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639176" y="4896683"/>
            <a:ext cx="576262" cy="288091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 defTabSz="921421" fontAlgn="auto">
              <a:spcBef>
                <a:spcPts val="0"/>
              </a:spcBef>
              <a:spcAft>
                <a:spcPts val="0"/>
              </a:spcAft>
              <a:buClrTx/>
              <a:defRPr sz="600" b="1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342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41" r:id="rId1"/>
    <p:sldLayoutId id="2147484942" r:id="rId2"/>
    <p:sldLayoutId id="2147484943" r:id="rId3"/>
    <p:sldLayoutId id="2147484944" r:id="rId4"/>
    <p:sldLayoutId id="2147484945" r:id="rId5"/>
    <p:sldLayoutId id="2147484946" r:id="rId6"/>
    <p:sldLayoutId id="2147484947" r:id="rId7"/>
    <p:sldLayoutId id="2147484948" r:id="rId8"/>
    <p:sldLayoutId id="2147484949" r:id="rId9"/>
    <p:sldLayoutId id="2147484950" r:id="rId10"/>
    <p:sldLayoutId id="2147484951" r:id="rId11"/>
    <p:sldLayoutId id="2147484952" r:id="rId12"/>
    <p:sldLayoutId id="2147484953" r:id="rId13"/>
    <p:sldLayoutId id="2147484954" r:id="rId14"/>
    <p:sldLayoutId id="2147484955" r:id="rId15"/>
    <p:sldLayoutId id="2147484956" r:id="rId16"/>
    <p:sldLayoutId id="2147484957" r:id="rId17"/>
    <p:sldLayoutId id="2147484958" r:id="rId18"/>
    <p:sldLayoutId id="2147484959" r:id="rId19"/>
    <p:sldLayoutId id="2147484960" r:id="rId20"/>
    <p:sldLayoutId id="2147484961" r:id="rId21"/>
    <p:sldLayoutId id="2147484962" r:id="rId22"/>
    <p:sldLayoutId id="2147484963" r:id="rId23"/>
    <p:sldLayoutId id="2147484964" r:id="rId24"/>
    <p:sldLayoutId id="2147484965" r:id="rId25"/>
    <p:sldLayoutId id="2147484966" r:id="rId26"/>
    <p:sldLayoutId id="2147484967" r:id="rId27"/>
    <p:sldLayoutId id="2147484968" r:id="rId28"/>
    <p:sldLayoutId id="2147484969" r:id="rId29"/>
    <p:sldLayoutId id="2147484970" r:id="rId30"/>
    <p:sldLayoutId id="2147484971" r:id="rId31"/>
    <p:sldLayoutId id="2147484972" r:id="rId32"/>
    <p:sldLayoutId id="2147484973" r:id="rId33"/>
    <p:sldLayoutId id="2147484974" r:id="rId34"/>
    <p:sldLayoutId id="2147484975" r:id="rId35"/>
    <p:sldLayoutId id="2147485048" r:id="rId36"/>
    <p:sldLayoutId id="2147485049" r:id="rId37"/>
    <p:sldLayoutId id="2147485050" r:id="rId38"/>
    <p:sldLayoutId id="2147485051" r:id="rId39"/>
    <p:sldLayoutId id="2147485052" r:id="rId40"/>
    <p:sldLayoutId id="2147485053" r:id="rId41"/>
    <p:sldLayoutId id="2147485054" r:id="rId42"/>
    <p:sldLayoutId id="2147485055" r:id="rId43"/>
    <p:sldLayoutId id="2147485056" r:id="rId44"/>
    <p:sldLayoutId id="2147485057" r:id="rId45"/>
    <p:sldLayoutId id="2147485058" r:id="rId46"/>
    <p:sldLayoutId id="2147485059" r:id="rId47"/>
  </p:sldLayoutIdLst>
  <p:transition spd="med">
    <p:fade/>
  </p:transition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1400" b="0" i="0" kern="1200" cap="all">
          <a:solidFill>
            <a:schemeClr val="tx1"/>
          </a:solidFill>
          <a:latin typeface="adineue TEXT Black" panose="020B0A03020201060004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5pPr>
      <a:lvl6pPr algn="l" rtl="0" eaLnBrk="1" hangingPunct="1">
        <a:lnSpc>
          <a:spcPct val="80000"/>
        </a:lnSpc>
        <a:defRPr kern="1200" cap="all" baseline="0">
          <a:latin typeface="+mj-lt"/>
        </a:defRPr>
      </a:lvl6pPr>
      <a:lvl7pPr algn="l" rtl="0" eaLnBrk="1" hangingPunct="1">
        <a:lnSpc>
          <a:spcPct val="80000"/>
        </a:lnSpc>
        <a:defRPr kern="1200" cap="all" baseline="0">
          <a:latin typeface="+mj-lt"/>
        </a:defRPr>
      </a:lvl7pPr>
      <a:lvl8pPr algn="l" rtl="0" eaLnBrk="1" hangingPunct="1">
        <a:lnSpc>
          <a:spcPct val="80000"/>
        </a:lnSpc>
        <a:defRPr kern="1200" cap="all" baseline="0">
          <a:latin typeface="+mj-lt"/>
        </a:defRPr>
      </a:lvl8pPr>
      <a:lvl9pPr eaLnBrk="1" hangingPunct="1">
        <a:lnSpc>
          <a:spcPct val="80000"/>
        </a:lnSpc>
        <a:defRPr kern="1200" cap="all" baseline="0">
          <a:latin typeface="+mj-lt"/>
        </a:defRPr>
      </a:lvl9pPr>
    </p:titleStyle>
    <p:bodyStyle>
      <a:lvl1pPr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itchFamily="34" charset="0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1pPr>
      <a:lvl2pPr marL="180769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Wingdings" pitchFamily="2" charset="2"/>
        <a:buChar char="§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2pPr>
      <a:lvl3pPr marL="181386" indent="-181386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+mj-lt"/>
        <a:buAutoNum type="arabicPeriod"/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3pPr>
      <a:lvl4pPr marL="3583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hausDIN" panose="020B0504020101020102" pitchFamily="34" charset="0"/>
        <a:buChar char="–"/>
        <a:defRPr sz="1200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4pPr>
      <a:lvl5pPr marL="361538" indent="-180769" algn="l" rtl="0" eaLnBrk="1" fontAlgn="base" hangingPunct="1">
        <a:lnSpc>
          <a:spcPct val="90000"/>
        </a:lnSpc>
        <a:spcBef>
          <a:spcPct val="0"/>
        </a:spcBef>
        <a:spcAft>
          <a:spcPts val="600"/>
        </a:spcAft>
        <a:buSzPct val="90000"/>
        <a:buFont typeface="adineue PRO" pitchFamily="34" charset="0"/>
        <a:buAutoNum type="arabicPeriod"/>
        <a:tabLst>
          <a:tab pos="990230" algn="l"/>
        </a:tabLst>
        <a:defRPr sz="1200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5pPr>
      <a:lvl6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Black" panose="020B0A03020201060004" pitchFamily="34" charset="0"/>
          <a:ea typeface="+mn-ea"/>
          <a:cs typeface="AdihausDIN" panose="020B0504020101020102" pitchFamily="34" charset="0"/>
        </a:defRPr>
      </a:lvl6pPr>
      <a:lvl7pPr marL="0" indent="0" algn="l" defTabSz="921477" rtl="0" eaLnBrk="1" latinLnBrk="0" hangingPunct="1">
        <a:lnSpc>
          <a:spcPct val="70000"/>
        </a:lnSpc>
        <a:spcBef>
          <a:spcPts val="600"/>
        </a:spcBef>
        <a:spcAft>
          <a:spcPts val="600"/>
        </a:spcAft>
        <a:buClrTx/>
        <a:buSzPct val="90000"/>
        <a:buFont typeface="Wingdings" pitchFamily="2" charset="2"/>
        <a:buNone/>
        <a:tabLst>
          <a:tab pos="990269" algn="l"/>
        </a:tabLst>
        <a:defRPr sz="2400" b="0" i="0" kern="1200" cap="all" baseline="0">
          <a:solidFill>
            <a:schemeClr val="tx1"/>
          </a:solidFill>
          <a:latin typeface="adineue TEXT Light" panose="020B0303020201060004" pitchFamily="34" charset="0"/>
          <a:ea typeface="+mn-ea"/>
          <a:cs typeface="AdihausDIN" panose="020B0504020101020102" pitchFamily="34" charset="0"/>
        </a:defRPr>
      </a:lvl7pPr>
      <a:lvl8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8pPr>
      <a:lvl9pPr marL="0" indent="0" algn="l" defTabSz="921477" rtl="0" eaLnBrk="1" latinLnBrk="0" hangingPunct="1">
        <a:lnSpc>
          <a:spcPct val="90000"/>
        </a:lnSpc>
        <a:spcBef>
          <a:spcPts val="605"/>
        </a:spcBef>
        <a:buClrTx/>
        <a:buSzPct val="90000"/>
        <a:buFont typeface="Wingdings" pitchFamily="2" charset="2"/>
        <a:buNone/>
        <a:tabLst>
          <a:tab pos="990269" algn="l"/>
        </a:tabLst>
        <a:defRPr sz="1000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9pPr>
    </p:bodyStyle>
    <p:otherStyle>
      <a:defPPr>
        <a:defRPr lang="en-US"/>
      </a:defPPr>
      <a:lvl1pPr marL="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1pPr>
      <a:lvl2pPr marL="460740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2pPr>
      <a:lvl3pPr marL="92147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3pPr>
      <a:lvl4pPr marL="1382217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4pPr>
      <a:lvl5pPr marL="184295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5pPr>
      <a:lvl6pPr marL="2303695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6pPr>
      <a:lvl7pPr marL="276443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7pPr>
      <a:lvl8pPr marL="3225172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8pPr>
      <a:lvl9pPr marL="3685911" algn="l" defTabSz="921477" rtl="0" eaLnBrk="1" latinLnBrk="0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tags" Target="../tags/tag19.xml"/><Relationship Id="rId18" Type="http://schemas.openxmlformats.org/officeDocument/2006/relationships/notesSlide" Target="../notesSlides/notesSlide1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tags" Target="../tags/tag18.xml"/><Relationship Id="rId17" Type="http://schemas.openxmlformats.org/officeDocument/2006/relationships/slideLayout" Target="../slideLayouts/slideLayout226.xml"/><Relationship Id="rId2" Type="http://schemas.openxmlformats.org/officeDocument/2006/relationships/tags" Target="../tags/tag8.xml"/><Relationship Id="rId16" Type="http://schemas.openxmlformats.org/officeDocument/2006/relationships/tags" Target="../tags/tag22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5" Type="http://schemas.openxmlformats.org/officeDocument/2006/relationships/tags" Target="../tags/tag21.xml"/><Relationship Id="rId10" Type="http://schemas.openxmlformats.org/officeDocument/2006/relationships/tags" Target="../tags/tag16.xml"/><Relationship Id="rId19" Type="http://schemas.openxmlformats.org/officeDocument/2006/relationships/image" Target="../media/image4.png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tags" Target="../tags/tag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4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3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30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230.xml"/><Relationship Id="rId4" Type="http://schemas.openxmlformats.org/officeDocument/2006/relationships/audio" Target="../media/media2.mp3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17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230.xml"/><Relationship Id="rId4" Type="http://schemas.openxmlformats.org/officeDocument/2006/relationships/audio" Target="../media/media2.mp3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2.xml"/><Relationship Id="rId7" Type="http://schemas.openxmlformats.org/officeDocument/2006/relationships/image" Target="../media/image19.png"/><Relationship Id="rId2" Type="http://schemas.openxmlformats.org/officeDocument/2006/relationships/tags" Target="../tags/tag23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gray">
          <a:xfrm>
            <a:off x="0" y="0"/>
            <a:ext cx="9215438" cy="5184775"/>
          </a:xfrm>
          <a:prstGeom prst="rect">
            <a:avLst/>
          </a:prstGeom>
          <a:solidFill>
            <a:srgbClr val="C496D6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Patatas y Dragones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b="1" dirty="0"/>
              <a:t>Adidas tech sportS: “ePunch</a:t>
            </a:r>
            <a:r>
              <a:rPr lang="en-US" b="1" dirty="0"/>
              <a:t>”</a:t>
            </a:r>
            <a:r>
              <a:rPr lang="en-US" b="1" u="sng" dirty="0"/>
              <a:t> </a:t>
            </a:r>
          </a:p>
          <a:p>
            <a:endParaRPr lang="en-US" dirty="0"/>
          </a:p>
        </p:txBody>
      </p:sp>
      <p:grpSp>
        <p:nvGrpSpPr>
          <p:cNvPr id="7" name="Group 4"/>
          <p:cNvGrpSpPr>
            <a:grpSpLocks noChangeAspect="1"/>
          </p:cNvGrpSpPr>
          <p:nvPr>
            <p:custDataLst>
              <p:tags r:id="rId1"/>
            </p:custDataLst>
          </p:nvPr>
        </p:nvGrpSpPr>
        <p:grpSpPr bwMode="gray">
          <a:xfrm>
            <a:off x="6335713" y="865055"/>
            <a:ext cx="1190779" cy="1151334"/>
            <a:chOff x="1340" y="133"/>
            <a:chExt cx="3049" cy="2948"/>
          </a:xfrm>
          <a:solidFill>
            <a:schemeClr val="bg1"/>
          </a:solidFill>
        </p:grpSpPr>
        <p:sp>
          <p:nvSpPr>
            <p:cNvPr id="8" name="Freeform 5"/>
            <p:cNvSpPr>
              <a:spLocks/>
            </p:cNvSpPr>
            <p:nvPr>
              <p:custDataLst>
                <p:tags r:id="rId2"/>
              </p:custDataLst>
            </p:nvPr>
          </p:nvSpPr>
          <p:spPr bwMode="gray">
            <a:xfrm>
              <a:off x="1583" y="1505"/>
              <a:ext cx="2566" cy="118"/>
            </a:xfrm>
            <a:custGeom>
              <a:avLst/>
              <a:gdLst>
                <a:gd name="T0" fmla="*/ 1087 w 1087"/>
                <a:gd name="T1" fmla="*/ 0 h 50"/>
                <a:gd name="T2" fmla="*/ 1052 w 1087"/>
                <a:gd name="T3" fmla="*/ 50 h 50"/>
                <a:gd name="T4" fmla="*/ 33 w 1087"/>
                <a:gd name="T5" fmla="*/ 50 h 50"/>
                <a:gd name="T6" fmla="*/ 0 w 1087"/>
                <a:gd name="T7" fmla="*/ 0 h 50"/>
                <a:gd name="T8" fmla="*/ 1087 w 1087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50">
                  <a:moveTo>
                    <a:pt x="1087" y="0"/>
                  </a:moveTo>
                  <a:cubicBezTo>
                    <a:pt x="1079" y="16"/>
                    <a:pt x="1065" y="37"/>
                    <a:pt x="1052" y="50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25" y="40"/>
                    <a:pt x="7" y="17"/>
                    <a:pt x="0" y="0"/>
                  </a:cubicBezTo>
                  <a:lnTo>
                    <a:pt x="108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9" name="Freeform 6"/>
            <p:cNvSpPr>
              <a:spLocks/>
            </p:cNvSpPr>
            <p:nvPr>
              <p:custDataLst>
                <p:tags r:id="rId3"/>
              </p:custDataLst>
            </p:nvPr>
          </p:nvSpPr>
          <p:spPr bwMode="gray">
            <a:xfrm>
              <a:off x="1760" y="1746"/>
              <a:ext cx="2207" cy="108"/>
            </a:xfrm>
            <a:custGeom>
              <a:avLst/>
              <a:gdLst>
                <a:gd name="T0" fmla="*/ 935 w 935"/>
                <a:gd name="T1" fmla="*/ 0 h 46"/>
                <a:gd name="T2" fmla="*/ 0 w 935"/>
                <a:gd name="T3" fmla="*/ 0 h 46"/>
                <a:gd name="T4" fmla="*/ 48 w 935"/>
                <a:gd name="T5" fmla="*/ 46 h 46"/>
                <a:gd name="T6" fmla="*/ 883 w 935"/>
                <a:gd name="T7" fmla="*/ 46 h 46"/>
                <a:gd name="T8" fmla="*/ 935 w 93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46">
                  <a:moveTo>
                    <a:pt x="93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5" y="18"/>
                    <a:pt x="31" y="34"/>
                    <a:pt x="48" y="46"/>
                  </a:cubicBezTo>
                  <a:cubicBezTo>
                    <a:pt x="883" y="46"/>
                    <a:pt x="883" y="46"/>
                    <a:pt x="883" y="46"/>
                  </a:cubicBezTo>
                  <a:cubicBezTo>
                    <a:pt x="904" y="34"/>
                    <a:pt x="923" y="18"/>
                    <a:pt x="93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>
              <p:custDataLst>
                <p:tags r:id="rId4"/>
              </p:custDataLst>
            </p:nvPr>
          </p:nvSpPr>
          <p:spPr bwMode="gray">
            <a:xfrm>
              <a:off x="3072" y="1968"/>
              <a:ext cx="623" cy="250"/>
            </a:xfrm>
            <a:custGeom>
              <a:avLst/>
              <a:gdLst>
                <a:gd name="T0" fmla="*/ 264 w 264"/>
                <a:gd name="T1" fmla="*/ 0 h 106"/>
                <a:gd name="T2" fmla="*/ 7 w 264"/>
                <a:gd name="T3" fmla="*/ 0 h 106"/>
                <a:gd name="T4" fmla="*/ 0 w 264"/>
                <a:gd name="T5" fmla="*/ 106 h 106"/>
                <a:gd name="T6" fmla="*/ 264 w 264"/>
                <a:gd name="T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4" h="106">
                  <a:moveTo>
                    <a:pt x="26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0" y="41"/>
                    <a:pt x="0" y="79"/>
                    <a:pt x="0" y="106"/>
                  </a:cubicBezTo>
                  <a:cubicBezTo>
                    <a:pt x="75" y="101"/>
                    <a:pt x="174" y="67"/>
                    <a:pt x="26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1" name="Freeform 8"/>
            <p:cNvSpPr>
              <a:spLocks/>
            </p:cNvSpPr>
            <p:nvPr>
              <p:custDataLst>
                <p:tags r:id="rId5"/>
              </p:custDataLst>
            </p:nvPr>
          </p:nvSpPr>
          <p:spPr bwMode="gray">
            <a:xfrm>
              <a:off x="3320" y="723"/>
              <a:ext cx="1069" cy="669"/>
            </a:xfrm>
            <a:custGeom>
              <a:avLst/>
              <a:gdLst>
                <a:gd name="T0" fmla="*/ 446 w 453"/>
                <a:gd name="T1" fmla="*/ 0 h 284"/>
                <a:gd name="T2" fmla="*/ 52 w 453"/>
                <a:gd name="T3" fmla="*/ 214 h 284"/>
                <a:gd name="T4" fmla="*/ 0 w 453"/>
                <a:gd name="T5" fmla="*/ 284 h 284"/>
                <a:gd name="T6" fmla="*/ 376 w 453"/>
                <a:gd name="T7" fmla="*/ 284 h 284"/>
                <a:gd name="T8" fmla="*/ 446 w 453"/>
                <a:gd name="T9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3" h="284">
                  <a:moveTo>
                    <a:pt x="446" y="0"/>
                  </a:moveTo>
                  <a:cubicBezTo>
                    <a:pt x="329" y="7"/>
                    <a:pt x="161" y="86"/>
                    <a:pt x="52" y="214"/>
                  </a:cubicBezTo>
                  <a:cubicBezTo>
                    <a:pt x="32" y="237"/>
                    <a:pt x="14" y="260"/>
                    <a:pt x="0" y="284"/>
                  </a:cubicBezTo>
                  <a:cubicBezTo>
                    <a:pt x="376" y="284"/>
                    <a:pt x="376" y="284"/>
                    <a:pt x="376" y="284"/>
                  </a:cubicBezTo>
                  <a:cubicBezTo>
                    <a:pt x="427" y="183"/>
                    <a:pt x="453" y="82"/>
                    <a:pt x="44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2" name="Freeform 9"/>
            <p:cNvSpPr>
              <a:spLocks/>
            </p:cNvSpPr>
            <p:nvPr>
              <p:custDataLst>
                <p:tags r:id="rId6"/>
              </p:custDataLst>
            </p:nvPr>
          </p:nvSpPr>
          <p:spPr bwMode="gray">
            <a:xfrm>
              <a:off x="2031" y="1968"/>
              <a:ext cx="623" cy="250"/>
            </a:xfrm>
            <a:custGeom>
              <a:avLst/>
              <a:gdLst>
                <a:gd name="T0" fmla="*/ 263 w 264"/>
                <a:gd name="T1" fmla="*/ 106 h 106"/>
                <a:gd name="T2" fmla="*/ 259 w 264"/>
                <a:gd name="T3" fmla="*/ 0 h 106"/>
                <a:gd name="T4" fmla="*/ 0 w 264"/>
                <a:gd name="T5" fmla="*/ 0 h 106"/>
                <a:gd name="T6" fmla="*/ 263 w 264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4" h="106">
                  <a:moveTo>
                    <a:pt x="263" y="106"/>
                  </a:moveTo>
                  <a:cubicBezTo>
                    <a:pt x="264" y="79"/>
                    <a:pt x="264" y="41"/>
                    <a:pt x="25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2" y="67"/>
                    <a:pt x="191" y="101"/>
                    <a:pt x="263" y="10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3" name="Freeform 10"/>
            <p:cNvSpPr>
              <a:spLocks/>
            </p:cNvSpPr>
            <p:nvPr>
              <p:custDataLst>
                <p:tags r:id="rId7"/>
              </p:custDataLst>
            </p:nvPr>
          </p:nvSpPr>
          <p:spPr bwMode="gray">
            <a:xfrm>
              <a:off x="2673" y="1968"/>
              <a:ext cx="380" cy="268"/>
            </a:xfrm>
            <a:custGeom>
              <a:avLst/>
              <a:gdLst>
                <a:gd name="T0" fmla="*/ 81 w 161"/>
                <a:gd name="T1" fmla="*/ 114 h 114"/>
                <a:gd name="T2" fmla="*/ 161 w 161"/>
                <a:gd name="T3" fmla="*/ 0 h 114"/>
                <a:gd name="T4" fmla="*/ 0 w 161"/>
                <a:gd name="T5" fmla="*/ 0 h 114"/>
                <a:gd name="T6" fmla="*/ 81 w 161"/>
                <a:gd name="T7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114">
                  <a:moveTo>
                    <a:pt x="81" y="114"/>
                  </a:moveTo>
                  <a:cubicBezTo>
                    <a:pt x="108" y="86"/>
                    <a:pt x="136" y="48"/>
                    <a:pt x="16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48"/>
                    <a:pt x="52" y="86"/>
                    <a:pt x="81" y="1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4" name="Freeform 11"/>
            <p:cNvSpPr>
              <a:spLocks/>
            </p:cNvSpPr>
            <p:nvPr>
              <p:custDataLst>
                <p:tags r:id="rId8"/>
              </p:custDataLst>
            </p:nvPr>
          </p:nvSpPr>
          <p:spPr bwMode="gray">
            <a:xfrm>
              <a:off x="1342" y="723"/>
              <a:ext cx="1069" cy="669"/>
            </a:xfrm>
            <a:custGeom>
              <a:avLst/>
              <a:gdLst>
                <a:gd name="T0" fmla="*/ 453 w 453"/>
                <a:gd name="T1" fmla="*/ 284 h 284"/>
                <a:gd name="T2" fmla="*/ 401 w 453"/>
                <a:gd name="T3" fmla="*/ 214 h 284"/>
                <a:gd name="T4" fmla="*/ 8 w 453"/>
                <a:gd name="T5" fmla="*/ 0 h 284"/>
                <a:gd name="T6" fmla="*/ 76 w 453"/>
                <a:gd name="T7" fmla="*/ 284 h 284"/>
                <a:gd name="T8" fmla="*/ 453 w 453"/>
                <a:gd name="T9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3" h="284">
                  <a:moveTo>
                    <a:pt x="453" y="284"/>
                  </a:moveTo>
                  <a:cubicBezTo>
                    <a:pt x="439" y="260"/>
                    <a:pt x="420" y="237"/>
                    <a:pt x="401" y="214"/>
                  </a:cubicBezTo>
                  <a:cubicBezTo>
                    <a:pt x="292" y="86"/>
                    <a:pt x="123" y="7"/>
                    <a:pt x="8" y="0"/>
                  </a:cubicBezTo>
                  <a:cubicBezTo>
                    <a:pt x="0" y="82"/>
                    <a:pt x="26" y="183"/>
                    <a:pt x="76" y="284"/>
                  </a:cubicBezTo>
                  <a:lnTo>
                    <a:pt x="453" y="2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5" name="Freeform 12"/>
            <p:cNvSpPr>
              <a:spLocks/>
            </p:cNvSpPr>
            <p:nvPr>
              <p:custDataLst>
                <p:tags r:id="rId9"/>
              </p:custDataLst>
            </p:nvPr>
          </p:nvSpPr>
          <p:spPr bwMode="gray">
            <a:xfrm>
              <a:off x="2470" y="133"/>
              <a:ext cx="791" cy="1259"/>
            </a:xfrm>
            <a:custGeom>
              <a:avLst/>
              <a:gdLst>
                <a:gd name="T0" fmla="*/ 330 w 335"/>
                <a:gd name="T1" fmla="*/ 534 h 534"/>
                <a:gd name="T2" fmla="*/ 335 w 335"/>
                <a:gd name="T3" fmla="*/ 444 h 534"/>
                <a:gd name="T4" fmla="*/ 167 w 335"/>
                <a:gd name="T5" fmla="*/ 0 h 534"/>
                <a:gd name="T6" fmla="*/ 0 w 335"/>
                <a:gd name="T7" fmla="*/ 444 h 534"/>
                <a:gd name="T8" fmla="*/ 5 w 335"/>
                <a:gd name="T9" fmla="*/ 534 h 534"/>
                <a:gd name="T10" fmla="*/ 330 w 335"/>
                <a:gd name="T11" fmla="*/ 534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5" h="534">
                  <a:moveTo>
                    <a:pt x="330" y="534"/>
                  </a:moveTo>
                  <a:cubicBezTo>
                    <a:pt x="332" y="505"/>
                    <a:pt x="335" y="477"/>
                    <a:pt x="335" y="444"/>
                  </a:cubicBezTo>
                  <a:cubicBezTo>
                    <a:pt x="335" y="266"/>
                    <a:pt x="255" y="82"/>
                    <a:pt x="167" y="0"/>
                  </a:cubicBezTo>
                  <a:cubicBezTo>
                    <a:pt x="78" y="82"/>
                    <a:pt x="0" y="266"/>
                    <a:pt x="0" y="444"/>
                  </a:cubicBezTo>
                  <a:cubicBezTo>
                    <a:pt x="0" y="477"/>
                    <a:pt x="0" y="505"/>
                    <a:pt x="5" y="534"/>
                  </a:cubicBezTo>
                  <a:lnTo>
                    <a:pt x="330" y="5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6" name="Freeform 13"/>
            <p:cNvSpPr>
              <a:spLocks/>
            </p:cNvSpPr>
            <p:nvPr>
              <p:custDataLst>
                <p:tags r:id="rId10"/>
              </p:custDataLst>
            </p:nvPr>
          </p:nvSpPr>
          <p:spPr bwMode="gray">
            <a:xfrm>
              <a:off x="3908" y="2548"/>
              <a:ext cx="465" cy="533"/>
            </a:xfrm>
            <a:custGeom>
              <a:avLst/>
              <a:gdLst>
                <a:gd name="T0" fmla="*/ 99 w 197"/>
                <a:gd name="T1" fmla="*/ 226 h 226"/>
                <a:gd name="T2" fmla="*/ 197 w 197"/>
                <a:gd name="T3" fmla="*/ 151 h 226"/>
                <a:gd name="T4" fmla="*/ 141 w 197"/>
                <a:gd name="T5" fmla="*/ 92 h 226"/>
                <a:gd name="T6" fmla="*/ 60 w 197"/>
                <a:gd name="T7" fmla="*/ 61 h 226"/>
                <a:gd name="T8" fmla="*/ 98 w 197"/>
                <a:gd name="T9" fmla="*/ 42 h 226"/>
                <a:gd name="T10" fmla="*/ 134 w 197"/>
                <a:gd name="T11" fmla="*/ 71 h 226"/>
                <a:gd name="T12" fmla="*/ 188 w 197"/>
                <a:gd name="T13" fmla="*/ 71 h 226"/>
                <a:gd name="T14" fmla="*/ 95 w 197"/>
                <a:gd name="T15" fmla="*/ 0 h 226"/>
                <a:gd name="T16" fmla="*/ 5 w 197"/>
                <a:gd name="T17" fmla="*/ 70 h 226"/>
                <a:gd name="T18" fmla="*/ 36 w 197"/>
                <a:gd name="T19" fmla="*/ 123 h 226"/>
                <a:gd name="T20" fmla="*/ 92 w 197"/>
                <a:gd name="T21" fmla="*/ 139 h 226"/>
                <a:gd name="T22" fmla="*/ 139 w 197"/>
                <a:gd name="T23" fmla="*/ 160 h 226"/>
                <a:gd name="T24" fmla="*/ 102 w 197"/>
                <a:gd name="T25" fmla="*/ 186 h 226"/>
                <a:gd name="T26" fmla="*/ 57 w 197"/>
                <a:gd name="T27" fmla="*/ 151 h 226"/>
                <a:gd name="T28" fmla="*/ 0 w 197"/>
                <a:gd name="T29" fmla="*/ 151 h 226"/>
                <a:gd name="T30" fmla="*/ 99 w 197"/>
                <a:gd name="T31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7" h="226">
                  <a:moveTo>
                    <a:pt x="99" y="226"/>
                  </a:moveTo>
                  <a:cubicBezTo>
                    <a:pt x="152" y="226"/>
                    <a:pt x="197" y="205"/>
                    <a:pt x="197" y="151"/>
                  </a:cubicBezTo>
                  <a:cubicBezTo>
                    <a:pt x="197" y="121"/>
                    <a:pt x="175" y="100"/>
                    <a:pt x="141" y="92"/>
                  </a:cubicBezTo>
                  <a:cubicBezTo>
                    <a:pt x="105" y="83"/>
                    <a:pt x="60" y="84"/>
                    <a:pt x="60" y="61"/>
                  </a:cubicBezTo>
                  <a:cubicBezTo>
                    <a:pt x="62" y="46"/>
                    <a:pt x="76" y="42"/>
                    <a:pt x="98" y="42"/>
                  </a:cubicBezTo>
                  <a:cubicBezTo>
                    <a:pt x="131" y="42"/>
                    <a:pt x="132" y="60"/>
                    <a:pt x="134" y="71"/>
                  </a:cubicBezTo>
                  <a:cubicBezTo>
                    <a:pt x="188" y="71"/>
                    <a:pt x="188" y="71"/>
                    <a:pt x="188" y="71"/>
                  </a:cubicBezTo>
                  <a:cubicBezTo>
                    <a:pt x="184" y="29"/>
                    <a:pt x="150" y="0"/>
                    <a:pt x="95" y="0"/>
                  </a:cubicBezTo>
                  <a:cubicBezTo>
                    <a:pt x="38" y="0"/>
                    <a:pt x="5" y="31"/>
                    <a:pt x="5" y="70"/>
                  </a:cubicBezTo>
                  <a:cubicBezTo>
                    <a:pt x="5" y="93"/>
                    <a:pt x="17" y="113"/>
                    <a:pt x="36" y="123"/>
                  </a:cubicBezTo>
                  <a:cubicBezTo>
                    <a:pt x="50" y="130"/>
                    <a:pt x="69" y="135"/>
                    <a:pt x="92" y="139"/>
                  </a:cubicBezTo>
                  <a:cubicBezTo>
                    <a:pt x="116" y="141"/>
                    <a:pt x="137" y="143"/>
                    <a:pt x="139" y="160"/>
                  </a:cubicBezTo>
                  <a:cubicBezTo>
                    <a:pt x="139" y="172"/>
                    <a:pt x="127" y="186"/>
                    <a:pt x="102" y="186"/>
                  </a:cubicBezTo>
                  <a:cubicBezTo>
                    <a:pt x="65" y="186"/>
                    <a:pt x="57" y="165"/>
                    <a:pt x="57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1" y="196"/>
                    <a:pt x="38" y="226"/>
                    <a:pt x="99" y="2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7" name="Freeform 14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gray">
            <a:xfrm>
              <a:off x="3311" y="2548"/>
              <a:ext cx="550" cy="533"/>
            </a:xfrm>
            <a:custGeom>
              <a:avLst/>
              <a:gdLst>
                <a:gd name="T0" fmla="*/ 178 w 233"/>
                <a:gd name="T1" fmla="*/ 3 h 226"/>
                <a:gd name="T2" fmla="*/ 178 w 233"/>
                <a:gd name="T3" fmla="*/ 19 h 226"/>
                <a:gd name="T4" fmla="*/ 114 w 233"/>
                <a:gd name="T5" fmla="*/ 0 h 226"/>
                <a:gd name="T6" fmla="*/ 0 w 233"/>
                <a:gd name="T7" fmla="*/ 113 h 226"/>
                <a:gd name="T8" fmla="*/ 114 w 233"/>
                <a:gd name="T9" fmla="*/ 226 h 226"/>
                <a:gd name="T10" fmla="*/ 178 w 233"/>
                <a:gd name="T11" fmla="*/ 207 h 226"/>
                <a:gd name="T12" fmla="*/ 178 w 233"/>
                <a:gd name="T13" fmla="*/ 221 h 226"/>
                <a:gd name="T14" fmla="*/ 233 w 233"/>
                <a:gd name="T15" fmla="*/ 221 h 226"/>
                <a:gd name="T16" fmla="*/ 233 w 233"/>
                <a:gd name="T17" fmla="*/ 3 h 226"/>
                <a:gd name="T18" fmla="*/ 178 w 233"/>
                <a:gd name="T19" fmla="*/ 3 h 226"/>
                <a:gd name="T20" fmla="*/ 117 w 233"/>
                <a:gd name="T21" fmla="*/ 175 h 226"/>
                <a:gd name="T22" fmla="*/ 54 w 233"/>
                <a:gd name="T23" fmla="*/ 113 h 226"/>
                <a:gd name="T24" fmla="*/ 117 w 233"/>
                <a:gd name="T25" fmla="*/ 50 h 226"/>
                <a:gd name="T26" fmla="*/ 178 w 233"/>
                <a:gd name="T27" fmla="*/ 113 h 226"/>
                <a:gd name="T28" fmla="*/ 117 w 233"/>
                <a:gd name="T29" fmla="*/ 17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3" h="226">
                  <a:moveTo>
                    <a:pt x="178" y="3"/>
                  </a:moveTo>
                  <a:cubicBezTo>
                    <a:pt x="178" y="19"/>
                    <a:pt x="178" y="19"/>
                    <a:pt x="178" y="19"/>
                  </a:cubicBezTo>
                  <a:cubicBezTo>
                    <a:pt x="160" y="6"/>
                    <a:pt x="139" y="0"/>
                    <a:pt x="114" y="0"/>
                  </a:cubicBezTo>
                  <a:cubicBezTo>
                    <a:pt x="52" y="0"/>
                    <a:pt x="0" y="50"/>
                    <a:pt x="0" y="113"/>
                  </a:cubicBezTo>
                  <a:cubicBezTo>
                    <a:pt x="0" y="175"/>
                    <a:pt x="52" y="226"/>
                    <a:pt x="114" y="226"/>
                  </a:cubicBezTo>
                  <a:cubicBezTo>
                    <a:pt x="139" y="226"/>
                    <a:pt x="160" y="219"/>
                    <a:pt x="178" y="207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233" y="221"/>
                    <a:pt x="233" y="221"/>
                    <a:pt x="233" y="221"/>
                  </a:cubicBezTo>
                  <a:cubicBezTo>
                    <a:pt x="233" y="3"/>
                    <a:pt x="233" y="3"/>
                    <a:pt x="233" y="3"/>
                  </a:cubicBezTo>
                  <a:lnTo>
                    <a:pt x="178" y="3"/>
                  </a:lnTo>
                  <a:close/>
                  <a:moveTo>
                    <a:pt x="117" y="175"/>
                  </a:moveTo>
                  <a:cubicBezTo>
                    <a:pt x="83" y="175"/>
                    <a:pt x="54" y="146"/>
                    <a:pt x="54" y="113"/>
                  </a:cubicBezTo>
                  <a:cubicBezTo>
                    <a:pt x="54" y="79"/>
                    <a:pt x="83" y="50"/>
                    <a:pt x="117" y="50"/>
                  </a:cubicBezTo>
                  <a:cubicBezTo>
                    <a:pt x="150" y="50"/>
                    <a:pt x="178" y="79"/>
                    <a:pt x="178" y="113"/>
                  </a:cubicBezTo>
                  <a:cubicBezTo>
                    <a:pt x="178" y="146"/>
                    <a:pt x="150" y="175"/>
                    <a:pt x="117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8" name="Freeform 15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gray">
            <a:xfrm>
              <a:off x="2725" y="2378"/>
              <a:ext cx="545" cy="703"/>
            </a:xfrm>
            <a:custGeom>
              <a:avLst/>
              <a:gdLst>
                <a:gd name="T0" fmla="*/ 177 w 231"/>
                <a:gd name="T1" fmla="*/ 0 h 298"/>
                <a:gd name="T2" fmla="*/ 177 w 231"/>
                <a:gd name="T3" fmla="*/ 91 h 298"/>
                <a:gd name="T4" fmla="*/ 113 w 231"/>
                <a:gd name="T5" fmla="*/ 72 h 298"/>
                <a:gd name="T6" fmla="*/ 0 w 231"/>
                <a:gd name="T7" fmla="*/ 185 h 298"/>
                <a:gd name="T8" fmla="*/ 113 w 231"/>
                <a:gd name="T9" fmla="*/ 298 h 298"/>
                <a:gd name="T10" fmla="*/ 177 w 231"/>
                <a:gd name="T11" fmla="*/ 279 h 298"/>
                <a:gd name="T12" fmla="*/ 177 w 231"/>
                <a:gd name="T13" fmla="*/ 293 h 298"/>
                <a:gd name="T14" fmla="*/ 231 w 231"/>
                <a:gd name="T15" fmla="*/ 293 h 298"/>
                <a:gd name="T16" fmla="*/ 231 w 231"/>
                <a:gd name="T17" fmla="*/ 0 h 298"/>
                <a:gd name="T18" fmla="*/ 177 w 231"/>
                <a:gd name="T19" fmla="*/ 0 h 298"/>
                <a:gd name="T20" fmla="*/ 114 w 231"/>
                <a:gd name="T21" fmla="*/ 247 h 298"/>
                <a:gd name="T22" fmla="*/ 52 w 231"/>
                <a:gd name="T23" fmla="*/ 185 h 298"/>
                <a:gd name="T24" fmla="*/ 114 w 231"/>
                <a:gd name="T25" fmla="*/ 122 h 298"/>
                <a:gd name="T26" fmla="*/ 177 w 231"/>
                <a:gd name="T27" fmla="*/ 185 h 298"/>
                <a:gd name="T28" fmla="*/ 114 w 231"/>
                <a:gd name="T29" fmla="*/ 247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1" h="298">
                  <a:moveTo>
                    <a:pt x="177" y="0"/>
                  </a:moveTo>
                  <a:cubicBezTo>
                    <a:pt x="177" y="91"/>
                    <a:pt x="177" y="91"/>
                    <a:pt x="177" y="91"/>
                  </a:cubicBezTo>
                  <a:cubicBezTo>
                    <a:pt x="158" y="78"/>
                    <a:pt x="137" y="72"/>
                    <a:pt x="113" y="72"/>
                  </a:cubicBezTo>
                  <a:cubicBezTo>
                    <a:pt x="50" y="72"/>
                    <a:pt x="0" y="122"/>
                    <a:pt x="0" y="185"/>
                  </a:cubicBezTo>
                  <a:cubicBezTo>
                    <a:pt x="0" y="247"/>
                    <a:pt x="50" y="298"/>
                    <a:pt x="113" y="298"/>
                  </a:cubicBezTo>
                  <a:cubicBezTo>
                    <a:pt x="137" y="298"/>
                    <a:pt x="159" y="291"/>
                    <a:pt x="177" y="279"/>
                  </a:cubicBezTo>
                  <a:cubicBezTo>
                    <a:pt x="177" y="293"/>
                    <a:pt x="177" y="293"/>
                    <a:pt x="177" y="293"/>
                  </a:cubicBezTo>
                  <a:cubicBezTo>
                    <a:pt x="231" y="293"/>
                    <a:pt x="231" y="293"/>
                    <a:pt x="231" y="293"/>
                  </a:cubicBezTo>
                  <a:cubicBezTo>
                    <a:pt x="231" y="0"/>
                    <a:pt x="231" y="0"/>
                    <a:pt x="231" y="0"/>
                  </a:cubicBezTo>
                  <a:lnTo>
                    <a:pt x="177" y="0"/>
                  </a:lnTo>
                  <a:close/>
                  <a:moveTo>
                    <a:pt x="114" y="247"/>
                  </a:moveTo>
                  <a:cubicBezTo>
                    <a:pt x="81" y="247"/>
                    <a:pt x="52" y="218"/>
                    <a:pt x="52" y="185"/>
                  </a:cubicBezTo>
                  <a:cubicBezTo>
                    <a:pt x="52" y="151"/>
                    <a:pt x="81" y="122"/>
                    <a:pt x="114" y="122"/>
                  </a:cubicBezTo>
                  <a:cubicBezTo>
                    <a:pt x="148" y="122"/>
                    <a:pt x="177" y="151"/>
                    <a:pt x="177" y="185"/>
                  </a:cubicBezTo>
                  <a:cubicBezTo>
                    <a:pt x="177" y="218"/>
                    <a:pt x="148" y="247"/>
                    <a:pt x="114" y="2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19" name="Rectangle 16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gray">
            <a:xfrm>
              <a:off x="2543" y="2378"/>
              <a:ext cx="128" cy="1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0" name="Rectangle 17"/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gray">
            <a:xfrm>
              <a:off x="2543" y="2555"/>
              <a:ext cx="128" cy="5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1" name="Freeform 18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gray">
            <a:xfrm>
              <a:off x="1930" y="2378"/>
              <a:ext cx="552" cy="703"/>
            </a:xfrm>
            <a:custGeom>
              <a:avLst/>
              <a:gdLst>
                <a:gd name="T0" fmla="*/ 179 w 234"/>
                <a:gd name="T1" fmla="*/ 0 h 298"/>
                <a:gd name="T2" fmla="*/ 179 w 234"/>
                <a:gd name="T3" fmla="*/ 91 h 298"/>
                <a:gd name="T4" fmla="*/ 114 w 234"/>
                <a:gd name="T5" fmla="*/ 72 h 298"/>
                <a:gd name="T6" fmla="*/ 0 w 234"/>
                <a:gd name="T7" fmla="*/ 185 h 298"/>
                <a:gd name="T8" fmla="*/ 114 w 234"/>
                <a:gd name="T9" fmla="*/ 298 h 298"/>
                <a:gd name="T10" fmla="*/ 179 w 234"/>
                <a:gd name="T11" fmla="*/ 279 h 298"/>
                <a:gd name="T12" fmla="*/ 179 w 234"/>
                <a:gd name="T13" fmla="*/ 293 h 298"/>
                <a:gd name="T14" fmla="*/ 234 w 234"/>
                <a:gd name="T15" fmla="*/ 293 h 298"/>
                <a:gd name="T16" fmla="*/ 234 w 234"/>
                <a:gd name="T17" fmla="*/ 0 h 298"/>
                <a:gd name="T18" fmla="*/ 179 w 234"/>
                <a:gd name="T19" fmla="*/ 0 h 298"/>
                <a:gd name="T20" fmla="*/ 117 w 234"/>
                <a:gd name="T21" fmla="*/ 247 h 298"/>
                <a:gd name="T22" fmla="*/ 52 w 234"/>
                <a:gd name="T23" fmla="*/ 185 h 298"/>
                <a:gd name="T24" fmla="*/ 117 w 234"/>
                <a:gd name="T25" fmla="*/ 122 h 298"/>
                <a:gd name="T26" fmla="*/ 179 w 234"/>
                <a:gd name="T27" fmla="*/ 185 h 298"/>
                <a:gd name="T28" fmla="*/ 117 w 234"/>
                <a:gd name="T29" fmla="*/ 247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4" h="298">
                  <a:moveTo>
                    <a:pt x="179" y="0"/>
                  </a:moveTo>
                  <a:cubicBezTo>
                    <a:pt x="179" y="91"/>
                    <a:pt x="179" y="91"/>
                    <a:pt x="179" y="91"/>
                  </a:cubicBezTo>
                  <a:cubicBezTo>
                    <a:pt x="160" y="78"/>
                    <a:pt x="138" y="72"/>
                    <a:pt x="114" y="72"/>
                  </a:cubicBezTo>
                  <a:cubicBezTo>
                    <a:pt x="52" y="72"/>
                    <a:pt x="0" y="122"/>
                    <a:pt x="0" y="185"/>
                  </a:cubicBezTo>
                  <a:cubicBezTo>
                    <a:pt x="0" y="247"/>
                    <a:pt x="52" y="298"/>
                    <a:pt x="114" y="298"/>
                  </a:cubicBezTo>
                  <a:cubicBezTo>
                    <a:pt x="138" y="298"/>
                    <a:pt x="160" y="291"/>
                    <a:pt x="179" y="279"/>
                  </a:cubicBezTo>
                  <a:cubicBezTo>
                    <a:pt x="179" y="293"/>
                    <a:pt x="179" y="293"/>
                    <a:pt x="179" y="293"/>
                  </a:cubicBezTo>
                  <a:cubicBezTo>
                    <a:pt x="234" y="293"/>
                    <a:pt x="234" y="293"/>
                    <a:pt x="234" y="293"/>
                  </a:cubicBezTo>
                  <a:cubicBezTo>
                    <a:pt x="234" y="0"/>
                    <a:pt x="234" y="0"/>
                    <a:pt x="234" y="0"/>
                  </a:cubicBezTo>
                  <a:lnTo>
                    <a:pt x="179" y="0"/>
                  </a:lnTo>
                  <a:close/>
                  <a:moveTo>
                    <a:pt x="117" y="247"/>
                  </a:moveTo>
                  <a:cubicBezTo>
                    <a:pt x="81" y="247"/>
                    <a:pt x="52" y="218"/>
                    <a:pt x="52" y="185"/>
                  </a:cubicBezTo>
                  <a:cubicBezTo>
                    <a:pt x="52" y="151"/>
                    <a:pt x="81" y="122"/>
                    <a:pt x="117" y="122"/>
                  </a:cubicBezTo>
                  <a:cubicBezTo>
                    <a:pt x="150" y="122"/>
                    <a:pt x="179" y="151"/>
                    <a:pt x="179" y="185"/>
                  </a:cubicBezTo>
                  <a:cubicBezTo>
                    <a:pt x="179" y="218"/>
                    <a:pt x="150" y="247"/>
                    <a:pt x="117" y="2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  <p:sp>
          <p:nvSpPr>
            <p:cNvPr id="22" name="Freeform 19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gray">
            <a:xfrm>
              <a:off x="1340" y="2548"/>
              <a:ext cx="547" cy="533"/>
            </a:xfrm>
            <a:custGeom>
              <a:avLst/>
              <a:gdLst>
                <a:gd name="T0" fmla="*/ 179 w 232"/>
                <a:gd name="T1" fmla="*/ 3 h 226"/>
                <a:gd name="T2" fmla="*/ 179 w 232"/>
                <a:gd name="T3" fmla="*/ 19 h 226"/>
                <a:gd name="T4" fmla="*/ 113 w 232"/>
                <a:gd name="T5" fmla="*/ 0 h 226"/>
                <a:gd name="T6" fmla="*/ 0 w 232"/>
                <a:gd name="T7" fmla="*/ 113 h 226"/>
                <a:gd name="T8" fmla="*/ 113 w 232"/>
                <a:gd name="T9" fmla="*/ 226 h 226"/>
                <a:gd name="T10" fmla="*/ 179 w 232"/>
                <a:gd name="T11" fmla="*/ 207 h 226"/>
                <a:gd name="T12" fmla="*/ 179 w 232"/>
                <a:gd name="T13" fmla="*/ 221 h 226"/>
                <a:gd name="T14" fmla="*/ 232 w 232"/>
                <a:gd name="T15" fmla="*/ 221 h 226"/>
                <a:gd name="T16" fmla="*/ 232 w 232"/>
                <a:gd name="T17" fmla="*/ 3 h 226"/>
                <a:gd name="T18" fmla="*/ 179 w 232"/>
                <a:gd name="T19" fmla="*/ 3 h 226"/>
                <a:gd name="T20" fmla="*/ 114 w 232"/>
                <a:gd name="T21" fmla="*/ 175 h 226"/>
                <a:gd name="T22" fmla="*/ 52 w 232"/>
                <a:gd name="T23" fmla="*/ 113 h 226"/>
                <a:gd name="T24" fmla="*/ 114 w 232"/>
                <a:gd name="T25" fmla="*/ 50 h 226"/>
                <a:gd name="T26" fmla="*/ 179 w 232"/>
                <a:gd name="T27" fmla="*/ 113 h 226"/>
                <a:gd name="T28" fmla="*/ 114 w 232"/>
                <a:gd name="T29" fmla="*/ 17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2" h="226">
                  <a:moveTo>
                    <a:pt x="179" y="3"/>
                  </a:moveTo>
                  <a:cubicBezTo>
                    <a:pt x="179" y="19"/>
                    <a:pt x="179" y="19"/>
                    <a:pt x="179" y="19"/>
                  </a:cubicBezTo>
                  <a:cubicBezTo>
                    <a:pt x="160" y="6"/>
                    <a:pt x="137" y="0"/>
                    <a:pt x="113" y="0"/>
                  </a:cubicBezTo>
                  <a:cubicBezTo>
                    <a:pt x="51" y="0"/>
                    <a:pt x="0" y="50"/>
                    <a:pt x="0" y="113"/>
                  </a:cubicBezTo>
                  <a:cubicBezTo>
                    <a:pt x="0" y="175"/>
                    <a:pt x="51" y="226"/>
                    <a:pt x="113" y="226"/>
                  </a:cubicBezTo>
                  <a:cubicBezTo>
                    <a:pt x="138" y="226"/>
                    <a:pt x="160" y="219"/>
                    <a:pt x="179" y="207"/>
                  </a:cubicBezTo>
                  <a:cubicBezTo>
                    <a:pt x="179" y="221"/>
                    <a:pt x="179" y="221"/>
                    <a:pt x="179" y="221"/>
                  </a:cubicBezTo>
                  <a:cubicBezTo>
                    <a:pt x="232" y="221"/>
                    <a:pt x="232" y="221"/>
                    <a:pt x="232" y="221"/>
                  </a:cubicBezTo>
                  <a:cubicBezTo>
                    <a:pt x="232" y="3"/>
                    <a:pt x="232" y="3"/>
                    <a:pt x="232" y="3"/>
                  </a:cubicBezTo>
                  <a:lnTo>
                    <a:pt x="179" y="3"/>
                  </a:lnTo>
                  <a:close/>
                  <a:moveTo>
                    <a:pt x="114" y="175"/>
                  </a:moveTo>
                  <a:cubicBezTo>
                    <a:pt x="81" y="175"/>
                    <a:pt x="52" y="146"/>
                    <a:pt x="52" y="113"/>
                  </a:cubicBezTo>
                  <a:cubicBezTo>
                    <a:pt x="52" y="79"/>
                    <a:pt x="81" y="50"/>
                    <a:pt x="114" y="50"/>
                  </a:cubicBezTo>
                  <a:cubicBezTo>
                    <a:pt x="150" y="50"/>
                    <a:pt x="179" y="79"/>
                    <a:pt x="179" y="113"/>
                  </a:cubicBezTo>
                  <a:cubicBezTo>
                    <a:pt x="179" y="146"/>
                    <a:pt x="150" y="175"/>
                    <a:pt x="114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diText Light Beta" pitchFamily="34" charset="0"/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C95F28F2-977C-944F-AA9A-D32215CC92E8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277444" y="4184471"/>
            <a:ext cx="1498131" cy="49688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36816155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Picture 4" descr="Resultado de imagen de boxeo wallpap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0" y="0"/>
            <a:ext cx="9213783" cy="5758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560" y="3085332"/>
            <a:ext cx="9209503" cy="1592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90884">
              <a:defRPr/>
            </a:pPr>
            <a:r>
              <a:rPr lang="de-DE" sz="9748" kern="0" dirty="0">
                <a:solidFill>
                  <a:srgbClr val="C496D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ineue PRO TT Black" panose="020B0A03020201060004" pitchFamily="34" charset="0"/>
              </a:rPr>
              <a:t>THANK YOU!</a:t>
            </a:r>
            <a:endParaRPr lang="en-US" sz="9748" kern="0" dirty="0">
              <a:solidFill>
                <a:srgbClr val="C496D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ineue PRO TT Black" panose="020B0A0302020106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76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4AFB7C5-8F8B-492E-BE23-4B9253EE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C496D6"/>
                </a:solidFill>
              </a:rPr>
              <a:t>Team members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A4EA4E2-E31A-4E1F-B808-0BE4D97F427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8069" y="4021869"/>
            <a:ext cx="2304122" cy="576263"/>
          </a:xfrm>
        </p:spPr>
        <p:txBody>
          <a:bodyPr/>
          <a:lstStyle/>
          <a:p>
            <a:r>
              <a:rPr lang="en-GB" dirty="0" err="1"/>
              <a:t>Josep</a:t>
            </a:r>
            <a:r>
              <a:rPr lang="en-GB" dirty="0"/>
              <a:t> Antoni costa camps</a:t>
            </a:r>
          </a:p>
          <a:p>
            <a:r>
              <a:rPr lang="en-GB" dirty="0"/>
              <a:t>software engineering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92B8B5-3C99-4F5C-9F3A-72A094C1205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2528628" y="4021868"/>
            <a:ext cx="2304122" cy="576263"/>
          </a:xfrm>
        </p:spPr>
        <p:txBody>
          <a:bodyPr/>
          <a:lstStyle/>
          <a:p>
            <a:r>
              <a:rPr lang="en-GB" dirty="0" err="1"/>
              <a:t>Oriol</a:t>
            </a:r>
            <a:r>
              <a:rPr lang="en-GB" dirty="0"/>
              <a:t> </a:t>
            </a:r>
            <a:r>
              <a:rPr lang="en-GB" dirty="0" err="1"/>
              <a:t>alás</a:t>
            </a:r>
            <a:r>
              <a:rPr lang="en-GB" dirty="0"/>
              <a:t> CERCÓS</a:t>
            </a:r>
          </a:p>
          <a:p>
            <a:r>
              <a:rPr lang="en-GB" dirty="0"/>
              <a:t>Computer science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88CB7B8-DCF0-4EFD-94EC-D0272828CB5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99187" y="4021478"/>
            <a:ext cx="2304122" cy="576263"/>
          </a:xfrm>
        </p:spPr>
        <p:txBody>
          <a:bodyPr/>
          <a:lstStyle/>
          <a:p>
            <a:r>
              <a:rPr lang="en-GB" dirty="0" err="1"/>
              <a:t>Aarón</a:t>
            </a:r>
            <a:r>
              <a:rPr lang="en-GB" dirty="0"/>
              <a:t> Acosta </a:t>
            </a:r>
            <a:r>
              <a:rPr lang="en-GB" dirty="0" err="1"/>
              <a:t>fernández</a:t>
            </a:r>
            <a:endParaRPr lang="en-GB" dirty="0"/>
          </a:p>
          <a:p>
            <a:r>
              <a:rPr lang="en-GB" dirty="0"/>
              <a:t>Computer science </a:t>
            </a:r>
          </a:p>
          <a:p>
            <a:endParaRPr lang="en-GB" dirty="0"/>
          </a:p>
        </p:txBody>
      </p:sp>
      <p:pic>
        <p:nvPicPr>
          <p:cNvPr id="18" name="Marcador de posición de imagen 17"/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4" r="4474"/>
          <a:stretch>
            <a:fillRect/>
          </a:stretch>
        </p:blipFill>
        <p:spPr>
          <a:xfrm>
            <a:off x="347663" y="998538"/>
            <a:ext cx="2071687" cy="3033712"/>
          </a:xfrm>
        </p:spPr>
      </p:pic>
      <p:pic>
        <p:nvPicPr>
          <p:cNvPr id="7" name="Marcador de posición de imagen 6"/>
          <p:cNvPicPr>
            <a:picLocks noGrp="1" noChangeAspect="1"/>
          </p:cNvPicPr>
          <p:nvPr>
            <p:ph type="pic" sz="quarter" idx="2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9" r="4499"/>
          <a:stretch>
            <a:fillRect/>
          </a:stretch>
        </p:blipFill>
        <p:spPr>
          <a:xfrm>
            <a:off x="4704614" y="998303"/>
            <a:ext cx="2074862" cy="3033713"/>
          </a:xfr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57" r="19454"/>
          <a:stretch/>
        </p:blipFill>
        <p:spPr>
          <a:xfrm>
            <a:off x="6888163" y="998303"/>
            <a:ext cx="2071687" cy="3011828"/>
          </a:xfrm>
          <a:prstGeom prst="rect">
            <a:avLst/>
          </a:prstGeom>
        </p:spPr>
      </p:pic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88CB7B8-DCF0-4EFD-94EC-D0272828CB51}"/>
              </a:ext>
            </a:extLst>
          </p:cNvPr>
          <p:cNvSpPr txBox="1">
            <a:spLocks/>
          </p:cNvSpPr>
          <p:nvPr/>
        </p:nvSpPr>
        <p:spPr bwMode="gray">
          <a:xfrm>
            <a:off x="6878088" y="4021866"/>
            <a:ext cx="2304122" cy="576263"/>
          </a:xfrm>
          <a:prstGeom prst="rect">
            <a:avLst/>
          </a:prstGeom>
        </p:spPr>
        <p:txBody>
          <a:bodyPr vert="horz" lIns="0" tIns="108000" rIns="0" bIns="0" rtlCol="0">
            <a:no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+mj-lt"/>
              <a:buNone/>
              <a:defRPr sz="1000" b="0" kern="1200" cap="all" baseline="0">
                <a:solidFill>
                  <a:schemeClr val="tx1"/>
                </a:solidFill>
                <a:latin typeface="+mn-lt"/>
                <a:ea typeface="+mn-ea"/>
                <a:cs typeface="AdihausDIN" panose="020B0504020101020102" pitchFamily="34" charset="0"/>
              </a:defRPr>
            </a:lvl1pPr>
            <a:lvl2pPr marL="0" indent="0" algn="l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+mj-lt"/>
              <a:buNone/>
              <a:defRPr sz="1000" b="0" kern="1200" cap="all" baseline="0">
                <a:solidFill>
                  <a:schemeClr val="tx1"/>
                </a:solidFill>
                <a:latin typeface="+mn-lt"/>
                <a:ea typeface="+mn-ea"/>
                <a:cs typeface="AdihausDIN" panose="020B0504020101020102" pitchFamily="34" charset="0"/>
              </a:defRPr>
            </a:lvl2pPr>
            <a:lvl3pPr marL="0" indent="0" algn="l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latin typeface="AdihausDIN" panose="020B0504020101020102" pitchFamily="34" charset="0"/>
                <a:ea typeface="+mn-ea"/>
                <a:cs typeface="AdihausDIN" panose="020B0504020101020102" pitchFamily="34" charset="0"/>
              </a:defRPr>
            </a:lvl3pPr>
            <a:lvl4pPr marL="0" indent="0" algn="l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dihausDIN" panose="020B0504020101020102" pitchFamily="34" charset="0"/>
              <a:buNone/>
              <a:defRPr sz="1000" kern="1200" cap="all" baseline="0">
                <a:solidFill>
                  <a:schemeClr val="tx1"/>
                </a:solidFill>
                <a:latin typeface="AdihausDIN" panose="020B0504020101020102" pitchFamily="34" charset="0"/>
                <a:ea typeface="+mn-ea"/>
                <a:cs typeface="AdihausDIN" panose="020B0504020101020102" pitchFamily="34" charset="0"/>
              </a:defRPr>
            </a:lvl4pPr>
            <a:lvl5pPr marL="0" indent="0" algn="l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dineue PRO" pitchFamily="34" charset="0"/>
              <a:buNone/>
              <a:tabLst>
                <a:tab pos="990230" algn="l"/>
              </a:tabLst>
              <a:defRPr sz="1000" kern="1200" cap="all" baseline="0">
                <a:solidFill>
                  <a:schemeClr val="tx1"/>
                </a:solidFill>
                <a:latin typeface="+mn-lt"/>
                <a:ea typeface="+mn-ea"/>
                <a:cs typeface="AdihausDIN" panose="020B0504020101020102" pitchFamily="34" charset="0"/>
              </a:defRPr>
            </a:lvl5pPr>
            <a:lvl6pPr marL="0" indent="0" algn="l" defTabSz="9214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 typeface="+mj-lt"/>
              <a:buNone/>
              <a:tabLst>
                <a:tab pos="990269" algn="l"/>
              </a:tabLst>
              <a:defRPr sz="1000" b="0" i="0" kern="1200" cap="all" baseline="0">
                <a:solidFill>
                  <a:schemeClr val="tx1"/>
                </a:solidFill>
                <a:latin typeface="+mn-lt"/>
                <a:ea typeface="+mn-ea"/>
                <a:cs typeface="AdihausDIN" panose="020B0504020101020102" pitchFamily="34" charset="0"/>
              </a:defRPr>
            </a:lvl6pPr>
            <a:lvl7pPr marL="0" indent="0" algn="l" defTabSz="9214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 typeface="+mj-lt"/>
              <a:buNone/>
              <a:tabLst>
                <a:tab pos="990269" algn="l"/>
              </a:tabLst>
              <a:defRPr sz="1000" b="0" i="0" kern="1200" cap="all" baseline="0">
                <a:solidFill>
                  <a:schemeClr val="tx1"/>
                </a:solidFill>
                <a:latin typeface="+mn-lt"/>
                <a:ea typeface="+mn-ea"/>
                <a:cs typeface="AdihausDIN" panose="020B0504020101020102" pitchFamily="34" charset="0"/>
              </a:defRPr>
            </a:lvl7pPr>
            <a:lvl8pPr marL="0" indent="0" algn="l" defTabSz="9214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 typeface="+mj-lt"/>
              <a:buNone/>
              <a:tabLst>
                <a:tab pos="990269" algn="l"/>
              </a:tabLst>
              <a:defRPr sz="1000" b="0" kern="1200" cap="all">
                <a:solidFill>
                  <a:schemeClr val="tx1"/>
                </a:solidFill>
                <a:latin typeface="+mn-lt"/>
                <a:ea typeface="+mn-ea"/>
                <a:cs typeface="AdihausDIN" panose="020B0504020101020102" pitchFamily="34" charset="0"/>
              </a:defRPr>
            </a:lvl8pPr>
            <a:lvl9pPr marL="0" indent="0" algn="l" defTabSz="9214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Tx/>
              <a:buSzPct val="90000"/>
              <a:buFont typeface="+mj-lt"/>
              <a:buNone/>
              <a:tabLst>
                <a:tab pos="990269" algn="l"/>
              </a:tabLst>
              <a:defRPr sz="1000" b="0" kern="1200" cap="all">
                <a:solidFill>
                  <a:schemeClr val="tx1"/>
                </a:solidFill>
                <a:latin typeface="+mn-lt"/>
                <a:ea typeface="+mn-ea"/>
                <a:cs typeface="AdihausDIN" panose="020B0504020101020102" pitchFamily="34" charset="0"/>
              </a:defRPr>
            </a:lvl9pPr>
          </a:lstStyle>
          <a:p>
            <a:pPr defTabSz="914400"/>
            <a:r>
              <a:rPr lang="en-GB" dirty="0"/>
              <a:t>Paula Gallucci </a:t>
            </a:r>
            <a:r>
              <a:rPr lang="en-GB" dirty="0" err="1"/>
              <a:t>zurita</a:t>
            </a:r>
            <a:endParaRPr lang="en-GB" dirty="0"/>
          </a:p>
          <a:p>
            <a:pPr defTabSz="914400"/>
            <a:r>
              <a:rPr lang="en-GB" dirty="0"/>
              <a:t>Computer science </a:t>
            </a:r>
          </a:p>
          <a:p>
            <a:pPr defTabSz="914400"/>
            <a:endParaRPr lang="en-GB" dirty="0"/>
          </a:p>
        </p:txBody>
      </p:sp>
      <p:pic>
        <p:nvPicPr>
          <p:cNvPr id="17" name="Marcador de posición de imagen 16">
            <a:extLst>
              <a:ext uri="{FF2B5EF4-FFF2-40B4-BE49-F238E27FC236}">
                <a16:creationId xmlns:a16="http://schemas.microsoft.com/office/drawing/2014/main" id="{667B5FF1-8F11-4C9B-A661-7058FD3EC4D6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6"/>
          <a:srcRect l="13800" t="4136" r="6638" b="4136"/>
          <a:stretch/>
        </p:blipFill>
        <p:spPr>
          <a:xfrm>
            <a:off x="2525915" y="919731"/>
            <a:ext cx="2061281" cy="3168972"/>
          </a:xfrm>
        </p:spPr>
      </p:pic>
    </p:spTree>
    <p:extLst>
      <p:ext uri="{BB962C8B-B14F-4D97-AF65-F5344CB8AC3E}">
        <p14:creationId xmlns:p14="http://schemas.microsoft.com/office/powerpoint/2010/main" val="7516844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C4E62A1-86A9-4796-A9F0-D50247CD4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11209" y="0"/>
            <a:ext cx="11037858" cy="5184775"/>
          </a:xfrm>
          <a:prstGeom prst="rect">
            <a:avLst/>
          </a:prstGeom>
        </p:spPr>
      </p:pic>
      <p:sp>
        <p:nvSpPr>
          <p:cNvPr id="29" name="Title 28"/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de-DE" b="1" dirty="0">
                <a:solidFill>
                  <a:srgbClr val="C496D6"/>
                </a:solidFill>
              </a:rPr>
              <a:t>AGENDA</a:t>
            </a:r>
            <a:endParaRPr lang="en-US" b="1" dirty="0">
              <a:solidFill>
                <a:srgbClr val="C496D6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 bwMode="gray"/>
        <p:txBody>
          <a:bodyPr/>
          <a:lstStyle/>
          <a:p>
            <a:r>
              <a:rPr lang="en-US" sz="2000" b="1" dirty="0">
                <a:latin typeface="Arial Black" panose="020B0A04020102020204" pitchFamily="34" charset="0"/>
              </a:rPr>
              <a:t>THE STORY</a:t>
            </a:r>
          </a:p>
          <a:p>
            <a:r>
              <a:rPr lang="de-DE" sz="2000" b="1" dirty="0">
                <a:latin typeface="Arial Black" panose="020B0A04020102020204" pitchFamily="34" charset="0"/>
              </a:rPr>
              <a:t>FOCUS</a:t>
            </a:r>
          </a:p>
          <a:p>
            <a:r>
              <a:rPr lang="de-DE" sz="2000" b="1" dirty="0">
                <a:latin typeface="Arial Black" panose="020B0A04020102020204" pitchFamily="34" charset="0"/>
              </a:rPr>
              <a:t>VALUE</a:t>
            </a:r>
          </a:p>
          <a:p>
            <a:r>
              <a:rPr lang="de-DE" sz="2000" b="1" dirty="0">
                <a:latin typeface="Arial Black" panose="020B0A04020102020204" pitchFamily="34" charset="0"/>
              </a:rPr>
              <a:t>DEMO</a:t>
            </a:r>
          </a:p>
          <a:p>
            <a:r>
              <a:rPr lang="de-DE" sz="2000" b="1" dirty="0">
                <a:latin typeface="Arial Black" panose="020B0A04020102020204" pitchFamily="34" charset="0"/>
              </a:rPr>
              <a:t>Q&amp;A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93B44C-8646-624C-9133-5F932F3ADC74}"/>
              </a:ext>
            </a:extLst>
          </p:cNvPr>
          <p:cNvCxnSpPr>
            <a:cxnSpLocks/>
          </p:cNvCxnSpPr>
          <p:nvPr/>
        </p:nvCxnSpPr>
        <p:spPr>
          <a:xfrm>
            <a:off x="1727200" y="1763713"/>
            <a:ext cx="0" cy="3132137"/>
          </a:xfrm>
          <a:prstGeom prst="line">
            <a:avLst/>
          </a:prstGeom>
          <a:ln w="28575" cmpd="sng">
            <a:solidFill>
              <a:srgbClr val="C496D6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342854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1953A96-D07A-4AEA-93EF-9565BED306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70" t="7711" r="-8" b="36027"/>
          <a:stretch/>
        </p:blipFill>
        <p:spPr>
          <a:xfrm>
            <a:off x="0" y="0"/>
            <a:ext cx="9215438" cy="554291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41012-C89D-C347-8016-76D00871C7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7464" y="785182"/>
            <a:ext cx="5758921" cy="287336"/>
          </a:xfrm>
        </p:spPr>
        <p:txBody>
          <a:bodyPr/>
          <a:lstStyle/>
          <a:p>
            <a:r>
              <a:rPr lang="en-US" sz="2000" b="1" dirty="0"/>
              <a:t>THE STORY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7C284-42F3-A844-B5DD-68D9683925E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26AA59-2A3D-E649-9151-B070F9320B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79EB3-BCEC-6E44-A230-1F042E008EB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8020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5D13DC49-B7A7-4EBE-B694-6CC528F63A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60" t="7881" b="7207"/>
          <a:stretch/>
        </p:blipFill>
        <p:spPr>
          <a:xfrm>
            <a:off x="0" y="0"/>
            <a:ext cx="9215438" cy="554286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41012-C89D-C347-8016-76D00871C7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7464" y="785182"/>
            <a:ext cx="5758921" cy="287336"/>
          </a:xfrm>
        </p:spPr>
        <p:txBody>
          <a:bodyPr/>
          <a:lstStyle/>
          <a:p>
            <a:r>
              <a:rPr lang="en-US" sz="2000" b="1" dirty="0"/>
              <a:t>THE DEVELOPMENT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7C284-42F3-A844-B5DD-68D9683925E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26AA59-2A3D-E649-9151-B070F9320B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79EB3-BCEC-6E44-A230-1F042E008EB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E90961B8-96E5-4FEE-9848-1040C2971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3755" y="1291880"/>
            <a:ext cx="2739710" cy="1479550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7B327D01-8A1E-4781-BE13-1D84D3492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775" y="2789986"/>
            <a:ext cx="1778694" cy="1479550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EBD9B150-B05B-4787-956E-A7CA4E8E49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7069" y="2990792"/>
            <a:ext cx="1152792" cy="115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897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00BF8B5-24AE-47F1-9C36-830585CD0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" y="0"/>
            <a:ext cx="9215438" cy="5183036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41012-C89D-C347-8016-76D00871C7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7464" y="785182"/>
            <a:ext cx="5758921" cy="287336"/>
          </a:xfrm>
        </p:spPr>
        <p:txBody>
          <a:bodyPr/>
          <a:lstStyle/>
          <a:p>
            <a:r>
              <a:rPr lang="en-US" sz="2000" b="1" dirty="0"/>
              <a:t>THE VALUE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7C284-42F3-A844-B5DD-68D9683925E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26AA59-2A3D-E649-9151-B070F9320B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79EB3-BCEC-6E44-A230-1F042E008EB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6679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41012-C89D-C347-8016-76D00871C7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7729" y="303217"/>
            <a:ext cx="5758921" cy="287336"/>
          </a:xfrm>
        </p:spPr>
        <p:txBody>
          <a:bodyPr/>
          <a:lstStyle/>
          <a:p>
            <a:r>
              <a:rPr lang="en-US" sz="3200" b="1" dirty="0" smtClean="0">
                <a:solidFill>
                  <a:srgbClr val="C496D6"/>
                </a:solidFill>
              </a:rPr>
              <a:t>DEMO </a:t>
            </a:r>
            <a:r>
              <a:rPr lang="en-US" sz="3200" b="1" dirty="0" err="1" smtClean="0">
                <a:solidFill>
                  <a:srgbClr val="C496D6"/>
                </a:solidFill>
              </a:rPr>
              <a:t>i</a:t>
            </a:r>
            <a:endParaRPr lang="en-US" b="1" dirty="0">
              <a:solidFill>
                <a:srgbClr val="C496D6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7C284-42F3-A844-B5DD-68D9683925E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26AA59-2A3D-E649-9151-B070F9320B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79EB3-BCEC-6E44-A230-1F042E008EB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3" name="Test de funcion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7224" y="590553"/>
            <a:ext cx="7839401" cy="4409241"/>
          </a:xfrm>
          <a:prstGeom prst="rect">
            <a:avLst/>
          </a:prstGeom>
        </p:spPr>
      </p:pic>
      <p:pic>
        <p:nvPicPr>
          <p:cNvPr id="2" name="musicaBG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7624" y="299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31224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3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audio>
              <p:cMediaNode vol="80000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41012-C89D-C347-8016-76D00871C7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7729" y="303217"/>
            <a:ext cx="5758921" cy="287336"/>
          </a:xfrm>
        </p:spPr>
        <p:txBody>
          <a:bodyPr/>
          <a:lstStyle/>
          <a:p>
            <a:r>
              <a:rPr lang="en-US" sz="3200" b="1" dirty="0" smtClean="0">
                <a:solidFill>
                  <a:srgbClr val="C496D6"/>
                </a:solidFill>
              </a:rPr>
              <a:t>DEMO II</a:t>
            </a:r>
            <a:endParaRPr lang="en-US" b="1" dirty="0">
              <a:solidFill>
                <a:srgbClr val="C496D6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7C284-42F3-A844-B5DD-68D9683925E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24-Mar-19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26AA59-2A3D-E649-9151-B070F9320B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79EB3-BCEC-6E44-A230-1F042E008EB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2" name="Test de no hace tonteria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215438" cy="5183188"/>
          </a:xfrm>
          <a:prstGeom prst="rect">
            <a:avLst/>
          </a:prstGeom>
        </p:spPr>
      </p:pic>
      <p:pic>
        <p:nvPicPr>
          <p:cNvPr id="8" name="musicaBG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82424" y="1420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563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33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audio>
              <p:cMediaNode vol="80000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601" y="2146"/>
          <a:ext cx="1599" cy="1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01" y="2146"/>
                        <a:ext cx="1599" cy="15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1305759" y="669267"/>
            <a:ext cx="6349924" cy="4325708"/>
            <a:chOff x="611560" y="663538"/>
            <a:chExt cx="6300700" cy="4292175"/>
          </a:xfrm>
        </p:grpSpPr>
        <p:pic>
          <p:nvPicPr>
            <p:cNvPr id="62469" name="Picture 5" descr="http://ez-fit.com/img/ez-Q&amp;A.png"/>
            <p:cNvPicPr>
              <a:picLocks noChangeAspect="1" noChangeArrowheads="1"/>
            </p:cNvPicPr>
            <p:nvPr/>
          </p:nvPicPr>
          <p:blipFill rotWithShape="1"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438" b="7879"/>
            <a:stretch/>
          </p:blipFill>
          <p:spPr bwMode="auto">
            <a:xfrm>
              <a:off x="611560" y="4155926"/>
              <a:ext cx="5099720" cy="7997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ounded Rectangular Callout 3"/>
            <p:cNvSpPr/>
            <p:nvPr/>
          </p:nvSpPr>
          <p:spPr bwMode="gray">
            <a:xfrm>
              <a:off x="1511660" y="663538"/>
              <a:ext cx="3060340" cy="2412268"/>
            </a:xfrm>
            <a:prstGeom prst="wedgeRoundRectCallout">
              <a:avLst>
                <a:gd name="adj1" fmla="val -1029"/>
                <a:gd name="adj2" fmla="val 74401"/>
                <a:gd name="adj3" fmla="val 16667"/>
              </a:avLst>
            </a:prstGeom>
            <a:noFill/>
            <a:ln w="76200" cap="sq">
              <a:solidFill>
                <a:srgbClr val="C496D6"/>
              </a:solidFill>
              <a:miter lim="800000"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563" tIns="72563" rIns="72563" bIns="7256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676" cap="all" dirty="0">
                  <a:solidFill>
                    <a:srgbClr val="C850BF"/>
                  </a:solidFill>
                  <a:latin typeface="adineue PRO Black" panose="020B0A03020201060004" pitchFamily="34" charset="0"/>
                  <a:cs typeface="AdihausDIN" panose="020B0504020101020102" pitchFamily="34" charset="0"/>
                </a:rPr>
                <a:t>Q</a:t>
              </a:r>
            </a:p>
          </p:txBody>
        </p:sp>
        <p:sp>
          <p:nvSpPr>
            <p:cNvPr id="5" name="Oval Callout 4"/>
            <p:cNvSpPr/>
            <p:nvPr/>
          </p:nvSpPr>
          <p:spPr bwMode="gray">
            <a:xfrm>
              <a:off x="3671900" y="1347614"/>
              <a:ext cx="3240360" cy="2628292"/>
            </a:xfrm>
            <a:prstGeom prst="wedgeEllipseCallout">
              <a:avLst>
                <a:gd name="adj1" fmla="val -56271"/>
                <a:gd name="adj2" fmla="val 56027"/>
              </a:avLst>
            </a:prstGeom>
            <a:noFill/>
            <a:ln w="76200" cap="sq">
              <a:solidFill>
                <a:srgbClr val="C850BF"/>
              </a:solidFill>
              <a:miter lim="800000"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563" tIns="72563" rIns="72563" bIns="7256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676" cap="all" dirty="0">
                  <a:solidFill>
                    <a:srgbClr val="C496D6"/>
                  </a:solidFill>
                  <a:latin typeface="adineue PRO Black" panose="020B0A03020201060004" pitchFamily="34" charset="0"/>
                  <a:cs typeface="AdihausDIN" panose="020B0504020101020102" pitchFamily="34" charset="0"/>
                </a:rPr>
                <a:t>A</a:t>
              </a:r>
            </a:p>
          </p:txBody>
        </p:sp>
      </p:grpSp>
      <p:sp>
        <p:nvSpPr>
          <p:cNvPr id="7" name="TextBox 6"/>
          <p:cNvSpPr txBox="1"/>
          <p:nvPr/>
        </p:nvSpPr>
        <p:spPr bwMode="gray">
          <a:xfrm>
            <a:off x="4535149" y="1884824"/>
            <a:ext cx="798276" cy="1015988"/>
          </a:xfrm>
          <a:prstGeom prst="rect">
            <a:avLst/>
          </a:prstGeom>
          <a:noFill/>
          <a:ln w="12700" cap="sq">
            <a:noFill/>
            <a:miter lim="800000"/>
          </a:ln>
        </p:spPr>
        <p:txBody>
          <a:bodyPr vert="horz" wrap="square" lIns="72563" tIns="72563" rIns="72563" bIns="72563" rtlCol="0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42" b="1" dirty="0">
                <a:solidFill>
                  <a:srgbClr val="F6BCBC"/>
                </a:solidFill>
                <a:cs typeface="AdihausDIN" panose="020B0504020101020102" pitchFamily="34" charset="0"/>
              </a:rPr>
              <a:t>&amp;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E0F7A4-6AAE-A34D-A161-36A8AD4F689E}"/>
              </a:ext>
            </a:extLst>
          </p:cNvPr>
          <p:cNvSpPr txBox="1"/>
          <p:nvPr/>
        </p:nvSpPr>
        <p:spPr bwMode="gray">
          <a:xfrm>
            <a:off x="3010619" y="2122098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t" anchorCtr="0">
            <a:noAutofit/>
          </a:bodyPr>
          <a:lstStyle/>
          <a:p>
            <a:endParaRPr lang="es-E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3127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ISPRING_RESOURCE_PATHS_HASH_2" val="43ef732248e4e4fbc1f78a43fe4c73af8c5bffc"/>
  <p:tag name="ISPRING_RESOURCE_PATHS_HASH_PRESENTER" val="15e96bdfcb49be15f1326379da21b3357065d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044f6cc6-4b15-4b6d-8a32-1af3767c57a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fd22709b-08ff-43bb-b10c-53a69caedfe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887e198c-37a6-41b4-b6af-43ea232db58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4a9a0373-93a7-4ffa-96e1-104fede0436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0781817d-fe2d-46ac-a9ea-d5a8e649b64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db2bad61-261e-4449-938a-ae838d5f7cf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9ae128e2-d0aa-4c6a-9d52-63f426bf4e6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c9decabc-fd87-4a53-a96b-65059b7e4e7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1bcf6756-3905-4529-9446-20bec88e5c5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3525a482-56a5-443d-bdf7-427b9ff9a80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3102ffa4-91a8-4bda-b7ad-091f8184b2a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c82981e6-dfc4-4855-a73c-5c76ce611d2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b8f60d7a-fa99-4b2e-8ca5-cda2836d143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baa45a3e-b9ac-4519-9428-6ac73a44d88e"/>
  <p:tag name="MIO_EK" val="2476"/>
  <p:tag name="MIO_EKGUID" val="3583ed02-b2d5-424f-b0d3-bd70505e40ba"/>
  <p:tag name="MIO_UPDATE" val="True"/>
  <p:tag name="MIO_VERSION" val="17.08.2016 11:30:32"/>
  <p:tag name="MIO_DBID" val="BC504D36-830F-4A8E-A2F2-2ABC5D2D9ABF"/>
  <p:tag name="MIO_LASTDOWNLOADED" val="06.04.2017 10:35:02"/>
  <p:tag name="MIO_OBJECTNAME" val="Originals"/>
  <p:tag name="MIO_LASTEDITORNAME" val="Christoph Gegenheim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7deaf69a-c9c3-4138-b52f-cdf00ab13fec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b491bb59-33c1-49ee-a27f-fa21d7d6ef48"/>
</p:tagLst>
</file>

<file path=ppt/theme/theme1.xml><?xml version="1.0" encoding="utf-8"?>
<a:theme xmlns:a="http://schemas.openxmlformats.org/drawingml/2006/main" name="GLOBAL TEMPLATE 2017 (BOLD PINK)">
  <a:themeElements>
    <a:clrScheme name="BOLD PINK">
      <a:dk1>
        <a:sysClr val="windowText" lastClr="000000"/>
      </a:dk1>
      <a:lt1>
        <a:sysClr val="window" lastClr="FFFFFF"/>
      </a:lt1>
      <a:dk2>
        <a:srgbClr val="7F7F7F"/>
      </a:dk2>
      <a:lt2>
        <a:srgbClr val="BFBFBF"/>
      </a:lt2>
      <a:accent1>
        <a:srgbClr val="640A32"/>
      </a:accent1>
      <a:accent2>
        <a:srgbClr val="960F46"/>
      </a:accent2>
      <a:accent3>
        <a:srgbClr val="CD145F"/>
      </a:accent3>
      <a:accent4>
        <a:srgbClr val="F0468C"/>
      </a:accent4>
      <a:accent5>
        <a:srgbClr val="F587B4"/>
      </a:accent5>
      <a:accent6>
        <a:srgbClr val="FFB9DC"/>
      </a:accent6>
      <a:hlink>
        <a:srgbClr val="CD145F"/>
      </a:hlink>
      <a:folHlink>
        <a:srgbClr val="CD145F"/>
      </a:folHlink>
    </a:clrScheme>
    <a:fontScheme name="adidas Global Template">
      <a:majorFont>
        <a:latin typeface="adineue TEXT Black"/>
        <a:ea typeface=""/>
        <a:cs typeface=""/>
      </a:majorFont>
      <a:minorFont>
        <a:latin typeface="AdihausD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tx1"/>
        </a:solidFill>
        <a:ln w="12700" cap="sq">
          <a:noFill/>
          <a:miter lim="800000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Aft>
            <a:spcPts val="600"/>
          </a:spcAft>
          <a:defRPr sz="1200" b="1" dirty="0">
            <a:solidFill>
              <a:schemeClr val="bg1"/>
            </a:solidFill>
            <a:cs typeface="AdihausDIN Cn" panose="020B0506020101010102" pitchFamily="34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tx1"/>
          </a:solidFill>
          <a:prstDash val="soli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 bwMode="gray">
        <a:noFill/>
      </a:spPr>
      <a:bodyPr vert="horz" wrap="square" lIns="0" tIns="0" rIns="0" bIns="0" rtlCol="0" anchor="t" anchorCtr="0">
        <a:noAutofit/>
      </a:bodyPr>
      <a:lstStyle>
        <a:defPPr>
          <a:defRPr sz="1200" dirty="0">
            <a:latin typeface="+mn-lt"/>
          </a:defRPr>
        </a:defPPr>
      </a:lstStyle>
    </a:txDef>
  </a:objectDefaults>
  <a:extraClrSchemeLst>
    <a:extraClrScheme>
      <a:clrScheme name="BOLD P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40A32"/>
        </a:accent1>
        <a:accent2>
          <a:srgbClr val="960F46"/>
        </a:accent2>
        <a:accent3>
          <a:srgbClr val="CD145F"/>
        </a:accent3>
        <a:accent4>
          <a:srgbClr val="F0468C"/>
        </a:accent4>
        <a:accent5>
          <a:srgbClr val="F587B4"/>
        </a:accent5>
        <a:accent6>
          <a:srgbClr val="FFB9DC"/>
        </a:accent6>
        <a:hlink>
          <a:srgbClr val="CD145F"/>
        </a:hlink>
        <a:folHlink>
          <a:srgbClr val="CD145F"/>
        </a:folHlink>
      </a:clrScheme>
    </a:extraClrScheme>
    <a:extraClrScheme>
      <a:clrScheme name="CORE RE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91419"/>
        </a:accent1>
        <a:accent2>
          <a:srgbClr val="A01923"/>
        </a:accent2>
        <a:accent3>
          <a:srgbClr val="D72332"/>
        </a:accent3>
        <a:accent4>
          <a:srgbClr val="E6646E"/>
        </a:accent4>
        <a:accent5>
          <a:srgbClr val="EB9196"/>
        </a:accent5>
        <a:accent6>
          <a:srgbClr val="F5C3C8"/>
        </a:accent6>
        <a:hlink>
          <a:srgbClr val="D72332"/>
        </a:hlink>
        <a:folHlink>
          <a:srgbClr val="D72332"/>
        </a:folHlink>
      </a:clrScheme>
    </a:extraClrScheme>
    <a:extraClrScheme>
      <a:clrScheme name="SOLAR GOL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8C4600"/>
        </a:accent1>
        <a:accent2>
          <a:srgbClr val="CD7800"/>
        </a:accent2>
        <a:accent3>
          <a:srgbClr val="FFAF14"/>
        </a:accent3>
        <a:accent4>
          <a:srgbClr val="FFC35A"/>
        </a:accent4>
        <a:accent5>
          <a:srgbClr val="FFD278"/>
        </a:accent5>
        <a:accent6>
          <a:srgbClr val="FFE1AF"/>
        </a:accent6>
        <a:hlink>
          <a:srgbClr val="FFAF14"/>
        </a:hlink>
        <a:folHlink>
          <a:srgbClr val="FFAF14"/>
        </a:folHlink>
      </a:clrScheme>
    </a:extraClrScheme>
    <a:extraClrScheme>
      <a:clrScheme name="CORE GREEN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54637"/>
        </a:accent1>
        <a:accent2>
          <a:srgbClr val="0A6E50"/>
        </a:accent2>
        <a:accent3>
          <a:srgbClr val="0F9169"/>
        </a:accent3>
        <a:accent4>
          <a:srgbClr val="32D7A5"/>
        </a:accent4>
        <a:accent5>
          <a:srgbClr val="82E6CD"/>
        </a:accent5>
        <a:accent6>
          <a:srgbClr val="B4F0DC"/>
        </a:accent6>
        <a:hlink>
          <a:srgbClr val="0F9169"/>
        </a:hlink>
        <a:folHlink>
          <a:srgbClr val="0F9169"/>
        </a:folHlink>
      </a:clrScheme>
    </a:extraClrScheme>
    <a:extraClrScheme>
      <a:clrScheme name="TEAL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04B"/>
        </a:accent1>
        <a:accent2>
          <a:srgbClr val="198C82"/>
        </a:accent2>
        <a:accent3>
          <a:srgbClr val="2DD7C3"/>
        </a:accent3>
        <a:accent4>
          <a:srgbClr val="64E1D7"/>
        </a:accent4>
        <a:accent5>
          <a:srgbClr val="91EBE1"/>
        </a:accent5>
        <a:accent6>
          <a:srgbClr val="B4F0EB"/>
        </a:accent6>
        <a:hlink>
          <a:srgbClr val="2DD7C3"/>
        </a:hlink>
        <a:folHlink>
          <a:srgbClr val="2DD7C3"/>
        </a:folHlink>
      </a:clrScheme>
    </a:extraClrScheme>
    <a:extraClrScheme>
      <a:clrScheme name="LIGHT BLUE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A73"/>
        </a:accent1>
        <a:accent2>
          <a:srgbClr val="1987AA"/>
        </a:accent2>
        <a:accent3>
          <a:srgbClr val="5AC3E6"/>
        </a:accent3>
        <a:accent4>
          <a:srgbClr val="8CD7F0"/>
        </a:accent4>
        <a:accent5>
          <a:srgbClr val="AFE1F5"/>
        </a:accent5>
        <a:accent6>
          <a:srgbClr val="CDEBF5"/>
        </a:accent6>
        <a:hlink>
          <a:srgbClr val="5AC3E6"/>
        </a:hlink>
        <a:folHlink>
          <a:srgbClr val="5AC3E6"/>
        </a:folHlink>
      </a:clrScheme>
    </a:extraClrScheme>
    <a:extraClrScheme>
      <a:clrScheme name="ENERGY 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231E3C"/>
        </a:accent1>
        <a:accent2>
          <a:srgbClr val="322D5A"/>
        </a:accent2>
        <a:accent3>
          <a:srgbClr val="463C78"/>
        </a:accent3>
        <a:accent4>
          <a:srgbClr val="8278BE"/>
        </a:accent4>
        <a:accent5>
          <a:srgbClr val="AAA5D2"/>
        </a:accent5>
        <a:accent6>
          <a:srgbClr val="D7D2EB"/>
        </a:accent6>
        <a:hlink>
          <a:srgbClr val="8278BE"/>
        </a:hlink>
        <a:folHlink>
          <a:srgbClr val="8278BE"/>
        </a:folHlink>
      </a:clrScheme>
    </a:extraClrScheme>
  </a:extraClrSchemeLst>
  <a:extLst>
    <a:ext uri="{05A4C25C-085E-4340-85A3-A5531E510DB2}">
      <thm15:themeFamily xmlns:thm15="http://schemas.microsoft.com/office/thememl/2012/main" name="adidas_PPT_Template_2017" id="{B7D7B035-0FC3-C247-A593-EC80FF0EF8B0}" vid="{AFCE587C-32F4-2348-8B12-663C84BF959A}"/>
    </a:ext>
  </a:extLst>
</a:theme>
</file>

<file path=ppt/theme/theme2.xml><?xml version="1.0" encoding="utf-8"?>
<a:theme xmlns:a="http://schemas.openxmlformats.org/drawingml/2006/main" name="GLOBAL TEMPLATE 2017 (CORE RED)">
  <a:themeElements>
    <a:clrScheme name="CORE RED">
      <a:dk1>
        <a:sysClr val="windowText" lastClr="000000"/>
      </a:dk1>
      <a:lt1>
        <a:sysClr val="window" lastClr="FFFFFF"/>
      </a:lt1>
      <a:dk2>
        <a:srgbClr val="7F7F7F"/>
      </a:dk2>
      <a:lt2>
        <a:srgbClr val="BFBFBF"/>
      </a:lt2>
      <a:accent1>
        <a:srgbClr val="691419"/>
      </a:accent1>
      <a:accent2>
        <a:srgbClr val="A01923"/>
      </a:accent2>
      <a:accent3>
        <a:srgbClr val="D72332"/>
      </a:accent3>
      <a:accent4>
        <a:srgbClr val="E6646E"/>
      </a:accent4>
      <a:accent5>
        <a:srgbClr val="EB9196"/>
      </a:accent5>
      <a:accent6>
        <a:srgbClr val="F5C3C8"/>
      </a:accent6>
      <a:hlink>
        <a:srgbClr val="D72332"/>
      </a:hlink>
      <a:folHlink>
        <a:srgbClr val="D72332"/>
      </a:folHlink>
    </a:clrScheme>
    <a:fontScheme name="adidas Global Template">
      <a:majorFont>
        <a:latin typeface="adineue TEXT Black"/>
        <a:ea typeface=""/>
        <a:cs typeface=""/>
      </a:majorFont>
      <a:minorFont>
        <a:latin typeface="AdihausD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tx1"/>
        </a:solidFill>
        <a:ln w="12700" cap="sq">
          <a:noFill/>
          <a:miter lim="800000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Aft>
            <a:spcPts val="600"/>
          </a:spcAft>
          <a:defRPr sz="1200" b="1" dirty="0">
            <a:solidFill>
              <a:schemeClr val="bg1"/>
            </a:solidFill>
            <a:cs typeface="AdihausDIN Cn" panose="020B0506020101010102" pitchFamily="34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tx1"/>
          </a:solidFill>
          <a:prstDash val="soli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 bwMode="gray">
        <a:noFill/>
      </a:spPr>
      <a:bodyPr vert="horz" wrap="square" lIns="0" tIns="0" rIns="0" bIns="0" rtlCol="0" anchor="t" anchorCtr="0">
        <a:noAutofit/>
      </a:bodyPr>
      <a:lstStyle>
        <a:defPPr>
          <a:defRPr sz="1200" dirty="0">
            <a:latin typeface="+mn-lt"/>
          </a:defRPr>
        </a:defPPr>
      </a:lstStyle>
    </a:txDef>
  </a:objectDefaults>
  <a:extraClrSchemeLst>
    <a:extraClrScheme>
      <a:clrScheme name="BOLD P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40A32"/>
        </a:accent1>
        <a:accent2>
          <a:srgbClr val="960F46"/>
        </a:accent2>
        <a:accent3>
          <a:srgbClr val="CD145F"/>
        </a:accent3>
        <a:accent4>
          <a:srgbClr val="F0468C"/>
        </a:accent4>
        <a:accent5>
          <a:srgbClr val="F587B4"/>
        </a:accent5>
        <a:accent6>
          <a:srgbClr val="FFB9DC"/>
        </a:accent6>
        <a:hlink>
          <a:srgbClr val="CD145F"/>
        </a:hlink>
        <a:folHlink>
          <a:srgbClr val="CD145F"/>
        </a:folHlink>
      </a:clrScheme>
    </a:extraClrScheme>
    <a:extraClrScheme>
      <a:clrScheme name="CORE RE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91419"/>
        </a:accent1>
        <a:accent2>
          <a:srgbClr val="A01923"/>
        </a:accent2>
        <a:accent3>
          <a:srgbClr val="D72332"/>
        </a:accent3>
        <a:accent4>
          <a:srgbClr val="E6646E"/>
        </a:accent4>
        <a:accent5>
          <a:srgbClr val="EB9196"/>
        </a:accent5>
        <a:accent6>
          <a:srgbClr val="F5C3C8"/>
        </a:accent6>
        <a:hlink>
          <a:srgbClr val="D72332"/>
        </a:hlink>
        <a:folHlink>
          <a:srgbClr val="D72332"/>
        </a:folHlink>
      </a:clrScheme>
    </a:extraClrScheme>
    <a:extraClrScheme>
      <a:clrScheme name="SOLAR GOL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8C4600"/>
        </a:accent1>
        <a:accent2>
          <a:srgbClr val="CD7800"/>
        </a:accent2>
        <a:accent3>
          <a:srgbClr val="FFAF14"/>
        </a:accent3>
        <a:accent4>
          <a:srgbClr val="FFC35A"/>
        </a:accent4>
        <a:accent5>
          <a:srgbClr val="FFD278"/>
        </a:accent5>
        <a:accent6>
          <a:srgbClr val="FFE1AF"/>
        </a:accent6>
        <a:hlink>
          <a:srgbClr val="FFAF14"/>
        </a:hlink>
        <a:folHlink>
          <a:srgbClr val="FFAF14"/>
        </a:folHlink>
      </a:clrScheme>
    </a:extraClrScheme>
    <a:extraClrScheme>
      <a:clrScheme name="CORE GREEN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54637"/>
        </a:accent1>
        <a:accent2>
          <a:srgbClr val="0A6E50"/>
        </a:accent2>
        <a:accent3>
          <a:srgbClr val="0F9169"/>
        </a:accent3>
        <a:accent4>
          <a:srgbClr val="32D7A5"/>
        </a:accent4>
        <a:accent5>
          <a:srgbClr val="82E6CD"/>
        </a:accent5>
        <a:accent6>
          <a:srgbClr val="B4F0DC"/>
        </a:accent6>
        <a:hlink>
          <a:srgbClr val="0F9169"/>
        </a:hlink>
        <a:folHlink>
          <a:srgbClr val="0F9169"/>
        </a:folHlink>
      </a:clrScheme>
    </a:extraClrScheme>
    <a:extraClrScheme>
      <a:clrScheme name="TEAL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04B"/>
        </a:accent1>
        <a:accent2>
          <a:srgbClr val="198C82"/>
        </a:accent2>
        <a:accent3>
          <a:srgbClr val="2DD7C3"/>
        </a:accent3>
        <a:accent4>
          <a:srgbClr val="64E1D7"/>
        </a:accent4>
        <a:accent5>
          <a:srgbClr val="91EBE1"/>
        </a:accent5>
        <a:accent6>
          <a:srgbClr val="B4F0EB"/>
        </a:accent6>
        <a:hlink>
          <a:srgbClr val="2DD7C3"/>
        </a:hlink>
        <a:folHlink>
          <a:srgbClr val="2DD7C3"/>
        </a:folHlink>
      </a:clrScheme>
    </a:extraClrScheme>
    <a:extraClrScheme>
      <a:clrScheme name="LIGHT BLUE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A73"/>
        </a:accent1>
        <a:accent2>
          <a:srgbClr val="1987AA"/>
        </a:accent2>
        <a:accent3>
          <a:srgbClr val="5AC3E6"/>
        </a:accent3>
        <a:accent4>
          <a:srgbClr val="8CD7F0"/>
        </a:accent4>
        <a:accent5>
          <a:srgbClr val="AFE1F5"/>
        </a:accent5>
        <a:accent6>
          <a:srgbClr val="CDEBF5"/>
        </a:accent6>
        <a:hlink>
          <a:srgbClr val="5AC3E6"/>
        </a:hlink>
        <a:folHlink>
          <a:srgbClr val="5AC3E6"/>
        </a:folHlink>
      </a:clrScheme>
    </a:extraClrScheme>
    <a:extraClrScheme>
      <a:clrScheme name="ENERGY 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231E3C"/>
        </a:accent1>
        <a:accent2>
          <a:srgbClr val="322D5A"/>
        </a:accent2>
        <a:accent3>
          <a:srgbClr val="463C78"/>
        </a:accent3>
        <a:accent4>
          <a:srgbClr val="8278BE"/>
        </a:accent4>
        <a:accent5>
          <a:srgbClr val="AAA5D2"/>
        </a:accent5>
        <a:accent6>
          <a:srgbClr val="D7D2EB"/>
        </a:accent6>
        <a:hlink>
          <a:srgbClr val="8278BE"/>
        </a:hlink>
        <a:folHlink>
          <a:srgbClr val="8278BE"/>
        </a:folHlink>
      </a:clrScheme>
    </a:extraClrScheme>
  </a:extraClrSchemeLst>
  <a:extLst>
    <a:ext uri="{05A4C25C-085E-4340-85A3-A5531E510DB2}">
      <thm15:themeFamily xmlns:thm15="http://schemas.microsoft.com/office/thememl/2012/main" name="adidas_PPT_Template_2017" id="{B7D7B035-0FC3-C247-A593-EC80FF0EF8B0}" vid="{1A6E5390-A284-7E41-91FC-63E9D6812D0F}"/>
    </a:ext>
  </a:extLst>
</a:theme>
</file>

<file path=ppt/theme/theme3.xml><?xml version="1.0" encoding="utf-8"?>
<a:theme xmlns:a="http://schemas.openxmlformats.org/drawingml/2006/main" name="GLOBAL TEMPLATE 2017 (SOLAR GOLD)">
  <a:themeElements>
    <a:clrScheme name="SOLAR GOLD">
      <a:dk1>
        <a:sysClr val="windowText" lastClr="000000"/>
      </a:dk1>
      <a:lt1>
        <a:sysClr val="window" lastClr="FFFFFF"/>
      </a:lt1>
      <a:dk2>
        <a:srgbClr val="7F7F7F"/>
      </a:dk2>
      <a:lt2>
        <a:srgbClr val="BFBFBF"/>
      </a:lt2>
      <a:accent1>
        <a:srgbClr val="8C4600"/>
      </a:accent1>
      <a:accent2>
        <a:srgbClr val="CD7800"/>
      </a:accent2>
      <a:accent3>
        <a:srgbClr val="FFAF14"/>
      </a:accent3>
      <a:accent4>
        <a:srgbClr val="FFC35A"/>
      </a:accent4>
      <a:accent5>
        <a:srgbClr val="FFD278"/>
      </a:accent5>
      <a:accent6>
        <a:srgbClr val="FFE1AF"/>
      </a:accent6>
      <a:hlink>
        <a:srgbClr val="FFAF14"/>
      </a:hlink>
      <a:folHlink>
        <a:srgbClr val="FFAF14"/>
      </a:folHlink>
    </a:clrScheme>
    <a:fontScheme name="adidas Global Template">
      <a:majorFont>
        <a:latin typeface="adineue TEXT Black"/>
        <a:ea typeface=""/>
        <a:cs typeface=""/>
      </a:majorFont>
      <a:minorFont>
        <a:latin typeface="AdihausD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tx1"/>
        </a:solidFill>
        <a:ln w="12700" cap="sq">
          <a:noFill/>
          <a:miter lim="800000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Aft>
            <a:spcPts val="600"/>
          </a:spcAft>
          <a:defRPr sz="1200" b="1" dirty="0">
            <a:solidFill>
              <a:schemeClr val="bg1"/>
            </a:solidFill>
            <a:cs typeface="AdihausDIN Cn" panose="020B0506020101010102" pitchFamily="34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tx1"/>
          </a:solidFill>
          <a:prstDash val="soli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 bwMode="gray">
        <a:noFill/>
      </a:spPr>
      <a:bodyPr vert="horz" wrap="square" lIns="0" tIns="0" rIns="0" bIns="0" rtlCol="0" anchor="t" anchorCtr="0">
        <a:noAutofit/>
      </a:bodyPr>
      <a:lstStyle>
        <a:defPPr>
          <a:defRPr sz="1200" dirty="0">
            <a:latin typeface="+mn-lt"/>
          </a:defRPr>
        </a:defPPr>
      </a:lstStyle>
    </a:txDef>
  </a:objectDefaults>
  <a:extraClrSchemeLst>
    <a:extraClrScheme>
      <a:clrScheme name="BOLD P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40A32"/>
        </a:accent1>
        <a:accent2>
          <a:srgbClr val="960F46"/>
        </a:accent2>
        <a:accent3>
          <a:srgbClr val="CD145F"/>
        </a:accent3>
        <a:accent4>
          <a:srgbClr val="F0468C"/>
        </a:accent4>
        <a:accent5>
          <a:srgbClr val="F587B4"/>
        </a:accent5>
        <a:accent6>
          <a:srgbClr val="FFB9DC"/>
        </a:accent6>
        <a:hlink>
          <a:srgbClr val="CD145F"/>
        </a:hlink>
        <a:folHlink>
          <a:srgbClr val="CD145F"/>
        </a:folHlink>
      </a:clrScheme>
    </a:extraClrScheme>
    <a:extraClrScheme>
      <a:clrScheme name="CORE RE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91419"/>
        </a:accent1>
        <a:accent2>
          <a:srgbClr val="A01923"/>
        </a:accent2>
        <a:accent3>
          <a:srgbClr val="D72332"/>
        </a:accent3>
        <a:accent4>
          <a:srgbClr val="E6646E"/>
        </a:accent4>
        <a:accent5>
          <a:srgbClr val="EB9196"/>
        </a:accent5>
        <a:accent6>
          <a:srgbClr val="F5C3C8"/>
        </a:accent6>
        <a:hlink>
          <a:srgbClr val="D72332"/>
        </a:hlink>
        <a:folHlink>
          <a:srgbClr val="D72332"/>
        </a:folHlink>
      </a:clrScheme>
    </a:extraClrScheme>
    <a:extraClrScheme>
      <a:clrScheme name="SOLAR GOL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8C4600"/>
        </a:accent1>
        <a:accent2>
          <a:srgbClr val="CD7800"/>
        </a:accent2>
        <a:accent3>
          <a:srgbClr val="FFAF14"/>
        </a:accent3>
        <a:accent4>
          <a:srgbClr val="FFC35A"/>
        </a:accent4>
        <a:accent5>
          <a:srgbClr val="FFD278"/>
        </a:accent5>
        <a:accent6>
          <a:srgbClr val="FFE1AF"/>
        </a:accent6>
        <a:hlink>
          <a:srgbClr val="FFAF14"/>
        </a:hlink>
        <a:folHlink>
          <a:srgbClr val="FFAF14"/>
        </a:folHlink>
      </a:clrScheme>
    </a:extraClrScheme>
    <a:extraClrScheme>
      <a:clrScheme name="CORE GREEN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54637"/>
        </a:accent1>
        <a:accent2>
          <a:srgbClr val="0A6E50"/>
        </a:accent2>
        <a:accent3>
          <a:srgbClr val="0F9169"/>
        </a:accent3>
        <a:accent4>
          <a:srgbClr val="32D7A5"/>
        </a:accent4>
        <a:accent5>
          <a:srgbClr val="82E6CD"/>
        </a:accent5>
        <a:accent6>
          <a:srgbClr val="B4F0DC"/>
        </a:accent6>
        <a:hlink>
          <a:srgbClr val="0F9169"/>
        </a:hlink>
        <a:folHlink>
          <a:srgbClr val="0F9169"/>
        </a:folHlink>
      </a:clrScheme>
    </a:extraClrScheme>
    <a:extraClrScheme>
      <a:clrScheme name="TEAL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04B"/>
        </a:accent1>
        <a:accent2>
          <a:srgbClr val="198C82"/>
        </a:accent2>
        <a:accent3>
          <a:srgbClr val="2DD7C3"/>
        </a:accent3>
        <a:accent4>
          <a:srgbClr val="64E1D7"/>
        </a:accent4>
        <a:accent5>
          <a:srgbClr val="91EBE1"/>
        </a:accent5>
        <a:accent6>
          <a:srgbClr val="B4F0EB"/>
        </a:accent6>
        <a:hlink>
          <a:srgbClr val="2DD7C3"/>
        </a:hlink>
        <a:folHlink>
          <a:srgbClr val="2DD7C3"/>
        </a:folHlink>
      </a:clrScheme>
    </a:extraClrScheme>
    <a:extraClrScheme>
      <a:clrScheme name="LIGHT BLUE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A73"/>
        </a:accent1>
        <a:accent2>
          <a:srgbClr val="1987AA"/>
        </a:accent2>
        <a:accent3>
          <a:srgbClr val="5AC3E6"/>
        </a:accent3>
        <a:accent4>
          <a:srgbClr val="8CD7F0"/>
        </a:accent4>
        <a:accent5>
          <a:srgbClr val="AFE1F5"/>
        </a:accent5>
        <a:accent6>
          <a:srgbClr val="CDEBF5"/>
        </a:accent6>
        <a:hlink>
          <a:srgbClr val="5AC3E6"/>
        </a:hlink>
        <a:folHlink>
          <a:srgbClr val="5AC3E6"/>
        </a:folHlink>
      </a:clrScheme>
    </a:extraClrScheme>
    <a:extraClrScheme>
      <a:clrScheme name="ENERGY 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231E3C"/>
        </a:accent1>
        <a:accent2>
          <a:srgbClr val="322D5A"/>
        </a:accent2>
        <a:accent3>
          <a:srgbClr val="463C78"/>
        </a:accent3>
        <a:accent4>
          <a:srgbClr val="8278BE"/>
        </a:accent4>
        <a:accent5>
          <a:srgbClr val="AAA5D2"/>
        </a:accent5>
        <a:accent6>
          <a:srgbClr val="D7D2EB"/>
        </a:accent6>
        <a:hlink>
          <a:srgbClr val="8278BE"/>
        </a:hlink>
        <a:folHlink>
          <a:srgbClr val="8278BE"/>
        </a:folHlink>
      </a:clrScheme>
    </a:extraClrScheme>
  </a:extraClrSchemeLst>
  <a:extLst>
    <a:ext uri="{05A4C25C-085E-4340-85A3-A5531E510DB2}">
      <thm15:themeFamily xmlns:thm15="http://schemas.microsoft.com/office/thememl/2012/main" name="adidas_PPT_Template_2017" id="{B7D7B035-0FC3-C247-A593-EC80FF0EF8B0}" vid="{C4510F79-3E07-7A40-9FDA-483AE3ED4F3D}"/>
    </a:ext>
  </a:extLst>
</a:theme>
</file>

<file path=ppt/theme/theme4.xml><?xml version="1.0" encoding="utf-8"?>
<a:theme xmlns:a="http://schemas.openxmlformats.org/drawingml/2006/main" name="GLOBAL TEMPLATE 2017 (CORE GREEN)">
  <a:themeElements>
    <a:clrScheme name="CORE GREEN">
      <a:dk1>
        <a:sysClr val="windowText" lastClr="000000"/>
      </a:dk1>
      <a:lt1>
        <a:sysClr val="window" lastClr="FFFFFF"/>
      </a:lt1>
      <a:dk2>
        <a:srgbClr val="7F7F7F"/>
      </a:dk2>
      <a:lt2>
        <a:srgbClr val="BFBFBF"/>
      </a:lt2>
      <a:accent1>
        <a:srgbClr val="054637"/>
      </a:accent1>
      <a:accent2>
        <a:srgbClr val="0A6E50"/>
      </a:accent2>
      <a:accent3>
        <a:srgbClr val="0F9169"/>
      </a:accent3>
      <a:accent4>
        <a:srgbClr val="32D7A5"/>
      </a:accent4>
      <a:accent5>
        <a:srgbClr val="82E6CD"/>
      </a:accent5>
      <a:accent6>
        <a:srgbClr val="B4F0DC"/>
      </a:accent6>
      <a:hlink>
        <a:srgbClr val="0F9169"/>
      </a:hlink>
      <a:folHlink>
        <a:srgbClr val="0F9169"/>
      </a:folHlink>
    </a:clrScheme>
    <a:fontScheme name="adidas Global Template">
      <a:majorFont>
        <a:latin typeface="adineue TEXT Black"/>
        <a:ea typeface=""/>
        <a:cs typeface=""/>
      </a:majorFont>
      <a:minorFont>
        <a:latin typeface="AdihausD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tx1"/>
        </a:solidFill>
        <a:ln w="12700" cap="sq">
          <a:noFill/>
          <a:miter lim="800000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Aft>
            <a:spcPts val="600"/>
          </a:spcAft>
          <a:defRPr sz="1200" b="1" dirty="0">
            <a:solidFill>
              <a:schemeClr val="bg1"/>
            </a:solidFill>
            <a:cs typeface="AdihausDIN Cn" panose="020B0506020101010102" pitchFamily="34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tx1"/>
          </a:solidFill>
          <a:prstDash val="soli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 bwMode="gray">
        <a:noFill/>
      </a:spPr>
      <a:bodyPr vert="horz" wrap="square" lIns="0" tIns="0" rIns="0" bIns="0" rtlCol="0" anchor="t" anchorCtr="0">
        <a:noAutofit/>
      </a:bodyPr>
      <a:lstStyle>
        <a:defPPr>
          <a:defRPr sz="1200" dirty="0">
            <a:latin typeface="+mn-lt"/>
          </a:defRPr>
        </a:defPPr>
      </a:lstStyle>
    </a:txDef>
  </a:objectDefaults>
  <a:extraClrSchemeLst>
    <a:extraClrScheme>
      <a:clrScheme name="BOLD P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40A32"/>
        </a:accent1>
        <a:accent2>
          <a:srgbClr val="960F46"/>
        </a:accent2>
        <a:accent3>
          <a:srgbClr val="CD145F"/>
        </a:accent3>
        <a:accent4>
          <a:srgbClr val="F0468C"/>
        </a:accent4>
        <a:accent5>
          <a:srgbClr val="F587B4"/>
        </a:accent5>
        <a:accent6>
          <a:srgbClr val="FFB9DC"/>
        </a:accent6>
        <a:hlink>
          <a:srgbClr val="CD145F"/>
        </a:hlink>
        <a:folHlink>
          <a:srgbClr val="CD145F"/>
        </a:folHlink>
      </a:clrScheme>
    </a:extraClrScheme>
    <a:extraClrScheme>
      <a:clrScheme name="CORE RE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91419"/>
        </a:accent1>
        <a:accent2>
          <a:srgbClr val="A01923"/>
        </a:accent2>
        <a:accent3>
          <a:srgbClr val="D72332"/>
        </a:accent3>
        <a:accent4>
          <a:srgbClr val="E6646E"/>
        </a:accent4>
        <a:accent5>
          <a:srgbClr val="EB9196"/>
        </a:accent5>
        <a:accent6>
          <a:srgbClr val="F5C3C8"/>
        </a:accent6>
        <a:hlink>
          <a:srgbClr val="D72332"/>
        </a:hlink>
        <a:folHlink>
          <a:srgbClr val="D72332"/>
        </a:folHlink>
      </a:clrScheme>
    </a:extraClrScheme>
    <a:extraClrScheme>
      <a:clrScheme name="SOLAR GOL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8C4600"/>
        </a:accent1>
        <a:accent2>
          <a:srgbClr val="CD7800"/>
        </a:accent2>
        <a:accent3>
          <a:srgbClr val="FFAF14"/>
        </a:accent3>
        <a:accent4>
          <a:srgbClr val="FFC35A"/>
        </a:accent4>
        <a:accent5>
          <a:srgbClr val="FFD278"/>
        </a:accent5>
        <a:accent6>
          <a:srgbClr val="FFE1AF"/>
        </a:accent6>
        <a:hlink>
          <a:srgbClr val="FFAF14"/>
        </a:hlink>
        <a:folHlink>
          <a:srgbClr val="FFAF14"/>
        </a:folHlink>
      </a:clrScheme>
    </a:extraClrScheme>
    <a:extraClrScheme>
      <a:clrScheme name="CORE GREEN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54637"/>
        </a:accent1>
        <a:accent2>
          <a:srgbClr val="0A6E50"/>
        </a:accent2>
        <a:accent3>
          <a:srgbClr val="0F9169"/>
        </a:accent3>
        <a:accent4>
          <a:srgbClr val="32D7A5"/>
        </a:accent4>
        <a:accent5>
          <a:srgbClr val="82E6CD"/>
        </a:accent5>
        <a:accent6>
          <a:srgbClr val="B4F0DC"/>
        </a:accent6>
        <a:hlink>
          <a:srgbClr val="0F9169"/>
        </a:hlink>
        <a:folHlink>
          <a:srgbClr val="0F9169"/>
        </a:folHlink>
      </a:clrScheme>
    </a:extraClrScheme>
    <a:extraClrScheme>
      <a:clrScheme name="TEAL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04B"/>
        </a:accent1>
        <a:accent2>
          <a:srgbClr val="198C82"/>
        </a:accent2>
        <a:accent3>
          <a:srgbClr val="2DD7C3"/>
        </a:accent3>
        <a:accent4>
          <a:srgbClr val="64E1D7"/>
        </a:accent4>
        <a:accent5>
          <a:srgbClr val="91EBE1"/>
        </a:accent5>
        <a:accent6>
          <a:srgbClr val="B4F0EB"/>
        </a:accent6>
        <a:hlink>
          <a:srgbClr val="2DD7C3"/>
        </a:hlink>
        <a:folHlink>
          <a:srgbClr val="2DD7C3"/>
        </a:folHlink>
      </a:clrScheme>
    </a:extraClrScheme>
    <a:extraClrScheme>
      <a:clrScheme name="LIGHT BLUE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A73"/>
        </a:accent1>
        <a:accent2>
          <a:srgbClr val="1987AA"/>
        </a:accent2>
        <a:accent3>
          <a:srgbClr val="5AC3E6"/>
        </a:accent3>
        <a:accent4>
          <a:srgbClr val="8CD7F0"/>
        </a:accent4>
        <a:accent5>
          <a:srgbClr val="AFE1F5"/>
        </a:accent5>
        <a:accent6>
          <a:srgbClr val="CDEBF5"/>
        </a:accent6>
        <a:hlink>
          <a:srgbClr val="5AC3E6"/>
        </a:hlink>
        <a:folHlink>
          <a:srgbClr val="5AC3E6"/>
        </a:folHlink>
      </a:clrScheme>
    </a:extraClrScheme>
    <a:extraClrScheme>
      <a:clrScheme name="ENERGY 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231E3C"/>
        </a:accent1>
        <a:accent2>
          <a:srgbClr val="322D5A"/>
        </a:accent2>
        <a:accent3>
          <a:srgbClr val="463C78"/>
        </a:accent3>
        <a:accent4>
          <a:srgbClr val="8278BE"/>
        </a:accent4>
        <a:accent5>
          <a:srgbClr val="AAA5D2"/>
        </a:accent5>
        <a:accent6>
          <a:srgbClr val="D7D2EB"/>
        </a:accent6>
        <a:hlink>
          <a:srgbClr val="8278BE"/>
        </a:hlink>
        <a:folHlink>
          <a:srgbClr val="8278BE"/>
        </a:folHlink>
      </a:clrScheme>
    </a:extraClrScheme>
  </a:extraClrSchemeLst>
  <a:extLst>
    <a:ext uri="{05A4C25C-085E-4340-85A3-A5531E510DB2}">
      <thm15:themeFamily xmlns:thm15="http://schemas.microsoft.com/office/thememl/2012/main" name="adidas_PPT_Template_2017" id="{B7D7B035-0FC3-C247-A593-EC80FF0EF8B0}" vid="{502F0011-7AC5-7E44-BB9B-EFC37D731C97}"/>
    </a:ext>
  </a:extLst>
</a:theme>
</file>

<file path=ppt/theme/theme5.xml><?xml version="1.0" encoding="utf-8"?>
<a:theme xmlns:a="http://schemas.openxmlformats.org/drawingml/2006/main" name="GLOBAL TEMPLATE 2017 (TEAL)">
  <a:themeElements>
    <a:clrScheme name="TEAL">
      <a:dk1>
        <a:sysClr val="windowText" lastClr="000000"/>
      </a:dk1>
      <a:lt1>
        <a:sysClr val="window" lastClr="FFFFFF"/>
      </a:lt1>
      <a:dk2>
        <a:srgbClr val="7F7F7F"/>
      </a:dk2>
      <a:lt2>
        <a:srgbClr val="BFBFBF"/>
      </a:lt2>
      <a:accent1>
        <a:srgbClr val="0F504B"/>
      </a:accent1>
      <a:accent2>
        <a:srgbClr val="198C82"/>
      </a:accent2>
      <a:accent3>
        <a:srgbClr val="2DD7C3"/>
      </a:accent3>
      <a:accent4>
        <a:srgbClr val="64E1D7"/>
      </a:accent4>
      <a:accent5>
        <a:srgbClr val="91EBE1"/>
      </a:accent5>
      <a:accent6>
        <a:srgbClr val="B4F0EB"/>
      </a:accent6>
      <a:hlink>
        <a:srgbClr val="2DD7C3"/>
      </a:hlink>
      <a:folHlink>
        <a:srgbClr val="2DD7C3"/>
      </a:folHlink>
    </a:clrScheme>
    <a:fontScheme name="adidas Global Template">
      <a:majorFont>
        <a:latin typeface="adineue TEXT Black"/>
        <a:ea typeface=""/>
        <a:cs typeface=""/>
      </a:majorFont>
      <a:minorFont>
        <a:latin typeface="AdihausD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tx1"/>
        </a:solidFill>
        <a:ln w="12700" cap="sq">
          <a:noFill/>
          <a:miter lim="800000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Aft>
            <a:spcPts val="600"/>
          </a:spcAft>
          <a:defRPr sz="1200" b="1" dirty="0">
            <a:solidFill>
              <a:schemeClr val="bg1"/>
            </a:solidFill>
            <a:cs typeface="AdihausDIN Cn" panose="020B0506020101010102" pitchFamily="34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tx1"/>
          </a:solidFill>
          <a:prstDash val="soli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 bwMode="gray">
        <a:noFill/>
      </a:spPr>
      <a:bodyPr vert="horz" wrap="square" lIns="0" tIns="0" rIns="0" bIns="0" rtlCol="0" anchor="t" anchorCtr="0">
        <a:noAutofit/>
      </a:bodyPr>
      <a:lstStyle>
        <a:defPPr>
          <a:defRPr sz="1200" dirty="0">
            <a:latin typeface="+mn-lt"/>
          </a:defRPr>
        </a:defPPr>
      </a:lstStyle>
    </a:txDef>
  </a:objectDefaults>
  <a:extraClrSchemeLst>
    <a:extraClrScheme>
      <a:clrScheme name="BOLD P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40A32"/>
        </a:accent1>
        <a:accent2>
          <a:srgbClr val="960F46"/>
        </a:accent2>
        <a:accent3>
          <a:srgbClr val="CD145F"/>
        </a:accent3>
        <a:accent4>
          <a:srgbClr val="F0468C"/>
        </a:accent4>
        <a:accent5>
          <a:srgbClr val="F587B4"/>
        </a:accent5>
        <a:accent6>
          <a:srgbClr val="FFB9DC"/>
        </a:accent6>
        <a:hlink>
          <a:srgbClr val="CD145F"/>
        </a:hlink>
        <a:folHlink>
          <a:srgbClr val="CD145F"/>
        </a:folHlink>
      </a:clrScheme>
    </a:extraClrScheme>
    <a:extraClrScheme>
      <a:clrScheme name="CORE RE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91419"/>
        </a:accent1>
        <a:accent2>
          <a:srgbClr val="A01923"/>
        </a:accent2>
        <a:accent3>
          <a:srgbClr val="D72332"/>
        </a:accent3>
        <a:accent4>
          <a:srgbClr val="E6646E"/>
        </a:accent4>
        <a:accent5>
          <a:srgbClr val="EB9196"/>
        </a:accent5>
        <a:accent6>
          <a:srgbClr val="F5C3C8"/>
        </a:accent6>
        <a:hlink>
          <a:srgbClr val="D72332"/>
        </a:hlink>
        <a:folHlink>
          <a:srgbClr val="D72332"/>
        </a:folHlink>
      </a:clrScheme>
    </a:extraClrScheme>
    <a:extraClrScheme>
      <a:clrScheme name="SOLAR GOL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8C4600"/>
        </a:accent1>
        <a:accent2>
          <a:srgbClr val="CD7800"/>
        </a:accent2>
        <a:accent3>
          <a:srgbClr val="FFAF14"/>
        </a:accent3>
        <a:accent4>
          <a:srgbClr val="FFC35A"/>
        </a:accent4>
        <a:accent5>
          <a:srgbClr val="FFD278"/>
        </a:accent5>
        <a:accent6>
          <a:srgbClr val="FFE1AF"/>
        </a:accent6>
        <a:hlink>
          <a:srgbClr val="FFAF14"/>
        </a:hlink>
        <a:folHlink>
          <a:srgbClr val="FFAF14"/>
        </a:folHlink>
      </a:clrScheme>
    </a:extraClrScheme>
    <a:extraClrScheme>
      <a:clrScheme name="CORE GREEN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54637"/>
        </a:accent1>
        <a:accent2>
          <a:srgbClr val="0A6E50"/>
        </a:accent2>
        <a:accent3>
          <a:srgbClr val="0F9169"/>
        </a:accent3>
        <a:accent4>
          <a:srgbClr val="32D7A5"/>
        </a:accent4>
        <a:accent5>
          <a:srgbClr val="82E6CD"/>
        </a:accent5>
        <a:accent6>
          <a:srgbClr val="B4F0DC"/>
        </a:accent6>
        <a:hlink>
          <a:srgbClr val="0F9169"/>
        </a:hlink>
        <a:folHlink>
          <a:srgbClr val="0F9169"/>
        </a:folHlink>
      </a:clrScheme>
    </a:extraClrScheme>
    <a:extraClrScheme>
      <a:clrScheme name="TEAL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04B"/>
        </a:accent1>
        <a:accent2>
          <a:srgbClr val="198C82"/>
        </a:accent2>
        <a:accent3>
          <a:srgbClr val="2DD7C3"/>
        </a:accent3>
        <a:accent4>
          <a:srgbClr val="64E1D7"/>
        </a:accent4>
        <a:accent5>
          <a:srgbClr val="91EBE1"/>
        </a:accent5>
        <a:accent6>
          <a:srgbClr val="B4F0EB"/>
        </a:accent6>
        <a:hlink>
          <a:srgbClr val="2DD7C3"/>
        </a:hlink>
        <a:folHlink>
          <a:srgbClr val="2DD7C3"/>
        </a:folHlink>
      </a:clrScheme>
    </a:extraClrScheme>
    <a:extraClrScheme>
      <a:clrScheme name="LIGHT BLUE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A73"/>
        </a:accent1>
        <a:accent2>
          <a:srgbClr val="1987AA"/>
        </a:accent2>
        <a:accent3>
          <a:srgbClr val="5AC3E6"/>
        </a:accent3>
        <a:accent4>
          <a:srgbClr val="8CD7F0"/>
        </a:accent4>
        <a:accent5>
          <a:srgbClr val="AFE1F5"/>
        </a:accent5>
        <a:accent6>
          <a:srgbClr val="CDEBF5"/>
        </a:accent6>
        <a:hlink>
          <a:srgbClr val="5AC3E6"/>
        </a:hlink>
        <a:folHlink>
          <a:srgbClr val="5AC3E6"/>
        </a:folHlink>
      </a:clrScheme>
    </a:extraClrScheme>
    <a:extraClrScheme>
      <a:clrScheme name="ENERGY 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231E3C"/>
        </a:accent1>
        <a:accent2>
          <a:srgbClr val="322D5A"/>
        </a:accent2>
        <a:accent3>
          <a:srgbClr val="463C78"/>
        </a:accent3>
        <a:accent4>
          <a:srgbClr val="8278BE"/>
        </a:accent4>
        <a:accent5>
          <a:srgbClr val="AAA5D2"/>
        </a:accent5>
        <a:accent6>
          <a:srgbClr val="D7D2EB"/>
        </a:accent6>
        <a:hlink>
          <a:srgbClr val="8278BE"/>
        </a:hlink>
        <a:folHlink>
          <a:srgbClr val="8278BE"/>
        </a:folHlink>
      </a:clrScheme>
    </a:extraClrScheme>
  </a:extraClrSchemeLst>
  <a:extLst>
    <a:ext uri="{05A4C25C-085E-4340-85A3-A5531E510DB2}">
      <thm15:themeFamily xmlns:thm15="http://schemas.microsoft.com/office/thememl/2012/main" name="adidas_PPT_Template_2017" id="{B7D7B035-0FC3-C247-A593-EC80FF0EF8B0}" vid="{CD799768-5690-0F4C-A976-2307A4387DAB}"/>
    </a:ext>
  </a:extLst>
</a:theme>
</file>

<file path=ppt/theme/theme6.xml><?xml version="1.0" encoding="utf-8"?>
<a:theme xmlns:a="http://schemas.openxmlformats.org/drawingml/2006/main" name="GLOBAL TEMPLATE 2017 (LIGHT BLUE)">
  <a:themeElements>
    <a:clrScheme name="LIGHT BLUE">
      <a:dk1>
        <a:sysClr val="windowText" lastClr="000000"/>
      </a:dk1>
      <a:lt1>
        <a:sysClr val="window" lastClr="FFFFFF"/>
      </a:lt1>
      <a:dk2>
        <a:srgbClr val="7F7F7F"/>
      </a:dk2>
      <a:lt2>
        <a:srgbClr val="BFBFBF"/>
      </a:lt2>
      <a:accent1>
        <a:srgbClr val="0F5A73"/>
      </a:accent1>
      <a:accent2>
        <a:srgbClr val="1987AA"/>
      </a:accent2>
      <a:accent3>
        <a:srgbClr val="5AC3E6"/>
      </a:accent3>
      <a:accent4>
        <a:srgbClr val="8CD7F0"/>
      </a:accent4>
      <a:accent5>
        <a:srgbClr val="AFE1F5"/>
      </a:accent5>
      <a:accent6>
        <a:srgbClr val="CDEBF5"/>
      </a:accent6>
      <a:hlink>
        <a:srgbClr val="5AC3E6"/>
      </a:hlink>
      <a:folHlink>
        <a:srgbClr val="5AC3E6"/>
      </a:folHlink>
    </a:clrScheme>
    <a:fontScheme name="adidas Global Template">
      <a:majorFont>
        <a:latin typeface="adineue TEXT Black"/>
        <a:ea typeface=""/>
        <a:cs typeface=""/>
      </a:majorFont>
      <a:minorFont>
        <a:latin typeface="AdihausD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tx1"/>
        </a:solidFill>
        <a:ln w="12700" cap="sq">
          <a:noFill/>
          <a:miter lim="800000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Aft>
            <a:spcPts val="600"/>
          </a:spcAft>
          <a:defRPr sz="1200" b="1" dirty="0">
            <a:solidFill>
              <a:schemeClr val="bg1"/>
            </a:solidFill>
            <a:cs typeface="AdihausDIN Cn" panose="020B0506020101010102" pitchFamily="34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tx1"/>
          </a:solidFill>
          <a:prstDash val="soli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 bwMode="gray">
        <a:noFill/>
      </a:spPr>
      <a:bodyPr vert="horz" wrap="square" lIns="0" tIns="0" rIns="0" bIns="0" rtlCol="0" anchor="t" anchorCtr="0">
        <a:noAutofit/>
      </a:bodyPr>
      <a:lstStyle>
        <a:defPPr>
          <a:defRPr sz="1200" dirty="0">
            <a:latin typeface="+mn-lt"/>
          </a:defRPr>
        </a:defPPr>
      </a:lstStyle>
    </a:txDef>
  </a:objectDefaults>
  <a:extraClrSchemeLst>
    <a:extraClrScheme>
      <a:clrScheme name="BOLD P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40A32"/>
        </a:accent1>
        <a:accent2>
          <a:srgbClr val="960F46"/>
        </a:accent2>
        <a:accent3>
          <a:srgbClr val="CD145F"/>
        </a:accent3>
        <a:accent4>
          <a:srgbClr val="F0468C"/>
        </a:accent4>
        <a:accent5>
          <a:srgbClr val="F587B4"/>
        </a:accent5>
        <a:accent6>
          <a:srgbClr val="FFB9DC"/>
        </a:accent6>
        <a:hlink>
          <a:srgbClr val="CD145F"/>
        </a:hlink>
        <a:folHlink>
          <a:srgbClr val="CD145F"/>
        </a:folHlink>
      </a:clrScheme>
    </a:extraClrScheme>
    <a:extraClrScheme>
      <a:clrScheme name="CORE RE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91419"/>
        </a:accent1>
        <a:accent2>
          <a:srgbClr val="A01923"/>
        </a:accent2>
        <a:accent3>
          <a:srgbClr val="D72332"/>
        </a:accent3>
        <a:accent4>
          <a:srgbClr val="E6646E"/>
        </a:accent4>
        <a:accent5>
          <a:srgbClr val="EB9196"/>
        </a:accent5>
        <a:accent6>
          <a:srgbClr val="F5C3C8"/>
        </a:accent6>
        <a:hlink>
          <a:srgbClr val="D72332"/>
        </a:hlink>
        <a:folHlink>
          <a:srgbClr val="D72332"/>
        </a:folHlink>
      </a:clrScheme>
    </a:extraClrScheme>
    <a:extraClrScheme>
      <a:clrScheme name="SOLAR GOL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8C4600"/>
        </a:accent1>
        <a:accent2>
          <a:srgbClr val="CD7800"/>
        </a:accent2>
        <a:accent3>
          <a:srgbClr val="FFAF14"/>
        </a:accent3>
        <a:accent4>
          <a:srgbClr val="FFC35A"/>
        </a:accent4>
        <a:accent5>
          <a:srgbClr val="FFD278"/>
        </a:accent5>
        <a:accent6>
          <a:srgbClr val="FFE1AF"/>
        </a:accent6>
        <a:hlink>
          <a:srgbClr val="FFAF14"/>
        </a:hlink>
        <a:folHlink>
          <a:srgbClr val="FFAF14"/>
        </a:folHlink>
      </a:clrScheme>
    </a:extraClrScheme>
    <a:extraClrScheme>
      <a:clrScheme name="CORE GREEN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54637"/>
        </a:accent1>
        <a:accent2>
          <a:srgbClr val="0A6E50"/>
        </a:accent2>
        <a:accent3>
          <a:srgbClr val="0F9169"/>
        </a:accent3>
        <a:accent4>
          <a:srgbClr val="32D7A5"/>
        </a:accent4>
        <a:accent5>
          <a:srgbClr val="82E6CD"/>
        </a:accent5>
        <a:accent6>
          <a:srgbClr val="B4F0DC"/>
        </a:accent6>
        <a:hlink>
          <a:srgbClr val="0F9169"/>
        </a:hlink>
        <a:folHlink>
          <a:srgbClr val="0F9169"/>
        </a:folHlink>
      </a:clrScheme>
    </a:extraClrScheme>
    <a:extraClrScheme>
      <a:clrScheme name="TEAL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04B"/>
        </a:accent1>
        <a:accent2>
          <a:srgbClr val="198C82"/>
        </a:accent2>
        <a:accent3>
          <a:srgbClr val="2DD7C3"/>
        </a:accent3>
        <a:accent4>
          <a:srgbClr val="64E1D7"/>
        </a:accent4>
        <a:accent5>
          <a:srgbClr val="91EBE1"/>
        </a:accent5>
        <a:accent6>
          <a:srgbClr val="B4F0EB"/>
        </a:accent6>
        <a:hlink>
          <a:srgbClr val="2DD7C3"/>
        </a:hlink>
        <a:folHlink>
          <a:srgbClr val="2DD7C3"/>
        </a:folHlink>
      </a:clrScheme>
    </a:extraClrScheme>
    <a:extraClrScheme>
      <a:clrScheme name="LIGHT BLUE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A73"/>
        </a:accent1>
        <a:accent2>
          <a:srgbClr val="1987AA"/>
        </a:accent2>
        <a:accent3>
          <a:srgbClr val="5AC3E6"/>
        </a:accent3>
        <a:accent4>
          <a:srgbClr val="8CD7F0"/>
        </a:accent4>
        <a:accent5>
          <a:srgbClr val="AFE1F5"/>
        </a:accent5>
        <a:accent6>
          <a:srgbClr val="CDEBF5"/>
        </a:accent6>
        <a:hlink>
          <a:srgbClr val="5AC3E6"/>
        </a:hlink>
        <a:folHlink>
          <a:srgbClr val="5AC3E6"/>
        </a:folHlink>
      </a:clrScheme>
    </a:extraClrScheme>
    <a:extraClrScheme>
      <a:clrScheme name="ENERGY 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231E3C"/>
        </a:accent1>
        <a:accent2>
          <a:srgbClr val="322D5A"/>
        </a:accent2>
        <a:accent3>
          <a:srgbClr val="463C78"/>
        </a:accent3>
        <a:accent4>
          <a:srgbClr val="8278BE"/>
        </a:accent4>
        <a:accent5>
          <a:srgbClr val="AAA5D2"/>
        </a:accent5>
        <a:accent6>
          <a:srgbClr val="D7D2EB"/>
        </a:accent6>
        <a:hlink>
          <a:srgbClr val="8278BE"/>
        </a:hlink>
        <a:folHlink>
          <a:srgbClr val="8278BE"/>
        </a:folHlink>
      </a:clrScheme>
    </a:extraClrScheme>
  </a:extraClrSchemeLst>
  <a:extLst>
    <a:ext uri="{05A4C25C-085E-4340-85A3-A5531E510DB2}">
      <thm15:themeFamily xmlns:thm15="http://schemas.microsoft.com/office/thememl/2012/main" name="adidas_PPT_Template_2017" id="{B7D7B035-0FC3-C247-A593-EC80FF0EF8B0}" vid="{8EAAA618-248A-DD4A-902D-3D8D9AF8B9F5}"/>
    </a:ext>
  </a:extLst>
</a:theme>
</file>

<file path=ppt/theme/theme7.xml><?xml version="1.0" encoding="utf-8"?>
<a:theme xmlns:a="http://schemas.openxmlformats.org/drawingml/2006/main" name="GLOBAL TEMPLATE 2017 (ENERGY INK)">
  <a:themeElements>
    <a:clrScheme name="ENERGY INK">
      <a:dk1>
        <a:sysClr val="windowText" lastClr="000000"/>
      </a:dk1>
      <a:lt1>
        <a:sysClr val="window" lastClr="FFFFFF"/>
      </a:lt1>
      <a:dk2>
        <a:srgbClr val="7F7F7F"/>
      </a:dk2>
      <a:lt2>
        <a:srgbClr val="BFBFBF"/>
      </a:lt2>
      <a:accent1>
        <a:srgbClr val="231E3C"/>
      </a:accent1>
      <a:accent2>
        <a:srgbClr val="322D5A"/>
      </a:accent2>
      <a:accent3>
        <a:srgbClr val="463C78"/>
      </a:accent3>
      <a:accent4>
        <a:srgbClr val="8278BE"/>
      </a:accent4>
      <a:accent5>
        <a:srgbClr val="AAA5D2"/>
      </a:accent5>
      <a:accent6>
        <a:srgbClr val="D7D2EB"/>
      </a:accent6>
      <a:hlink>
        <a:srgbClr val="8278BE"/>
      </a:hlink>
      <a:folHlink>
        <a:srgbClr val="8278BE"/>
      </a:folHlink>
    </a:clrScheme>
    <a:fontScheme name="adidas Global Template">
      <a:majorFont>
        <a:latin typeface="adineue TEXT Black"/>
        <a:ea typeface=""/>
        <a:cs typeface=""/>
      </a:majorFont>
      <a:minorFont>
        <a:latin typeface="AdihausD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tx1"/>
        </a:solidFill>
        <a:ln w="12700" cap="sq">
          <a:noFill/>
          <a:miter lim="800000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Aft>
            <a:spcPts val="600"/>
          </a:spcAft>
          <a:defRPr sz="1200" b="1" dirty="0">
            <a:solidFill>
              <a:schemeClr val="bg1"/>
            </a:solidFill>
            <a:cs typeface="AdihausDIN Cn" panose="020B0506020101010102" pitchFamily="34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tx1"/>
          </a:solidFill>
          <a:prstDash val="soli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 bwMode="gray">
        <a:noFill/>
      </a:spPr>
      <a:bodyPr vert="horz" wrap="square" lIns="0" tIns="0" rIns="0" bIns="0" rtlCol="0" anchor="t" anchorCtr="0">
        <a:noAutofit/>
      </a:bodyPr>
      <a:lstStyle>
        <a:defPPr>
          <a:defRPr sz="1200" dirty="0">
            <a:latin typeface="+mn-lt"/>
          </a:defRPr>
        </a:defPPr>
      </a:lstStyle>
    </a:txDef>
  </a:objectDefaults>
  <a:extraClrSchemeLst>
    <a:extraClrScheme>
      <a:clrScheme name="BOLD P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40A32"/>
        </a:accent1>
        <a:accent2>
          <a:srgbClr val="960F46"/>
        </a:accent2>
        <a:accent3>
          <a:srgbClr val="CD145F"/>
        </a:accent3>
        <a:accent4>
          <a:srgbClr val="F0468C"/>
        </a:accent4>
        <a:accent5>
          <a:srgbClr val="F587B4"/>
        </a:accent5>
        <a:accent6>
          <a:srgbClr val="FFB9DC"/>
        </a:accent6>
        <a:hlink>
          <a:srgbClr val="CD145F"/>
        </a:hlink>
        <a:folHlink>
          <a:srgbClr val="CD145F"/>
        </a:folHlink>
      </a:clrScheme>
    </a:extraClrScheme>
    <a:extraClrScheme>
      <a:clrScheme name="CORE RE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91419"/>
        </a:accent1>
        <a:accent2>
          <a:srgbClr val="A01923"/>
        </a:accent2>
        <a:accent3>
          <a:srgbClr val="D72332"/>
        </a:accent3>
        <a:accent4>
          <a:srgbClr val="E6646E"/>
        </a:accent4>
        <a:accent5>
          <a:srgbClr val="EB9196"/>
        </a:accent5>
        <a:accent6>
          <a:srgbClr val="F5C3C8"/>
        </a:accent6>
        <a:hlink>
          <a:srgbClr val="D72332"/>
        </a:hlink>
        <a:folHlink>
          <a:srgbClr val="D72332"/>
        </a:folHlink>
      </a:clrScheme>
    </a:extraClrScheme>
    <a:extraClrScheme>
      <a:clrScheme name="SOLAR GOL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8C4600"/>
        </a:accent1>
        <a:accent2>
          <a:srgbClr val="CD7800"/>
        </a:accent2>
        <a:accent3>
          <a:srgbClr val="FFAF14"/>
        </a:accent3>
        <a:accent4>
          <a:srgbClr val="FFC35A"/>
        </a:accent4>
        <a:accent5>
          <a:srgbClr val="FFD278"/>
        </a:accent5>
        <a:accent6>
          <a:srgbClr val="FFE1AF"/>
        </a:accent6>
        <a:hlink>
          <a:srgbClr val="FFAF14"/>
        </a:hlink>
        <a:folHlink>
          <a:srgbClr val="FFAF14"/>
        </a:folHlink>
      </a:clrScheme>
    </a:extraClrScheme>
    <a:extraClrScheme>
      <a:clrScheme name="CORE GREEN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54637"/>
        </a:accent1>
        <a:accent2>
          <a:srgbClr val="0A6E50"/>
        </a:accent2>
        <a:accent3>
          <a:srgbClr val="0F9169"/>
        </a:accent3>
        <a:accent4>
          <a:srgbClr val="32D7A5"/>
        </a:accent4>
        <a:accent5>
          <a:srgbClr val="82E6CD"/>
        </a:accent5>
        <a:accent6>
          <a:srgbClr val="B4F0DC"/>
        </a:accent6>
        <a:hlink>
          <a:srgbClr val="0F9169"/>
        </a:hlink>
        <a:folHlink>
          <a:srgbClr val="0F9169"/>
        </a:folHlink>
      </a:clrScheme>
    </a:extraClrScheme>
    <a:extraClrScheme>
      <a:clrScheme name="TEAL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04B"/>
        </a:accent1>
        <a:accent2>
          <a:srgbClr val="198C82"/>
        </a:accent2>
        <a:accent3>
          <a:srgbClr val="2DD7C3"/>
        </a:accent3>
        <a:accent4>
          <a:srgbClr val="64E1D7"/>
        </a:accent4>
        <a:accent5>
          <a:srgbClr val="91EBE1"/>
        </a:accent5>
        <a:accent6>
          <a:srgbClr val="B4F0EB"/>
        </a:accent6>
        <a:hlink>
          <a:srgbClr val="2DD7C3"/>
        </a:hlink>
        <a:folHlink>
          <a:srgbClr val="2DD7C3"/>
        </a:folHlink>
      </a:clrScheme>
    </a:extraClrScheme>
    <a:extraClrScheme>
      <a:clrScheme name="LIGHT BLUE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A73"/>
        </a:accent1>
        <a:accent2>
          <a:srgbClr val="1987AA"/>
        </a:accent2>
        <a:accent3>
          <a:srgbClr val="5AC3E6"/>
        </a:accent3>
        <a:accent4>
          <a:srgbClr val="8CD7F0"/>
        </a:accent4>
        <a:accent5>
          <a:srgbClr val="AFE1F5"/>
        </a:accent5>
        <a:accent6>
          <a:srgbClr val="CDEBF5"/>
        </a:accent6>
        <a:hlink>
          <a:srgbClr val="5AC3E6"/>
        </a:hlink>
        <a:folHlink>
          <a:srgbClr val="5AC3E6"/>
        </a:folHlink>
      </a:clrScheme>
    </a:extraClrScheme>
    <a:extraClrScheme>
      <a:clrScheme name="ENERGY 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231E3C"/>
        </a:accent1>
        <a:accent2>
          <a:srgbClr val="322D5A"/>
        </a:accent2>
        <a:accent3>
          <a:srgbClr val="463C78"/>
        </a:accent3>
        <a:accent4>
          <a:srgbClr val="8278BE"/>
        </a:accent4>
        <a:accent5>
          <a:srgbClr val="AAA5D2"/>
        </a:accent5>
        <a:accent6>
          <a:srgbClr val="D7D2EB"/>
        </a:accent6>
        <a:hlink>
          <a:srgbClr val="8278BE"/>
        </a:hlink>
        <a:folHlink>
          <a:srgbClr val="8278BE"/>
        </a:folHlink>
      </a:clrScheme>
    </a:extraClrScheme>
  </a:extraClrSchemeLst>
  <a:extLst>
    <a:ext uri="{05A4C25C-085E-4340-85A3-A5531E510DB2}">
      <thm15:themeFamily xmlns:thm15="http://schemas.microsoft.com/office/thememl/2012/main" name="adidas_PPT_Template_2017" id="{B7D7B035-0FC3-C247-A593-EC80FF0EF8B0}" vid="{29F153E8-F82E-D241-85C6-CE3D8AFA8336}"/>
    </a:ext>
  </a:extLst>
</a:theme>
</file>

<file path=ppt/theme/theme8.xml><?xml version="1.0" encoding="utf-8"?>
<a:theme xmlns:a="http://schemas.openxmlformats.org/drawingml/2006/main" name="Office Theme">
  <a:themeElements>
    <a:clrScheme name="adidas">
      <a:dk1>
        <a:sysClr val="windowText" lastClr="000000"/>
      </a:dk1>
      <a:lt1>
        <a:sysClr val="window" lastClr="FFFFFF"/>
      </a:lt1>
      <a:dk2>
        <a:srgbClr val="BEC3CE"/>
      </a:dk2>
      <a:lt2>
        <a:srgbClr val="50535A"/>
      </a:lt2>
      <a:accent1>
        <a:srgbClr val="231E3C"/>
      </a:accent1>
      <a:accent2>
        <a:srgbClr val="322D5A"/>
      </a:accent2>
      <a:accent3>
        <a:srgbClr val="463C78"/>
      </a:accent3>
      <a:accent4>
        <a:srgbClr val="8278BE"/>
      </a:accent4>
      <a:accent5>
        <a:srgbClr val="AAA5D2"/>
      </a:accent5>
      <a:accent6>
        <a:srgbClr val="D7D2EB"/>
      </a:accent6>
      <a:hlink>
        <a:srgbClr val="000000"/>
      </a:hlink>
      <a:folHlink>
        <a:srgbClr val="000000"/>
      </a:folHlink>
    </a:clrScheme>
    <a:fontScheme name="adidas new">
      <a:majorFont>
        <a:latin typeface="adiText Black Beta"/>
        <a:ea typeface=""/>
        <a:cs typeface=""/>
      </a:majorFont>
      <a:minorFont>
        <a:latin typeface="AdihausD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solidFill>
            <a:schemeClr val="accent3"/>
          </a:solidFill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adidas">
      <a:dk1>
        <a:sysClr val="windowText" lastClr="000000"/>
      </a:dk1>
      <a:lt1>
        <a:sysClr val="window" lastClr="FFFFFF"/>
      </a:lt1>
      <a:dk2>
        <a:srgbClr val="BEC3CE"/>
      </a:dk2>
      <a:lt2>
        <a:srgbClr val="50535A"/>
      </a:lt2>
      <a:accent1>
        <a:srgbClr val="231E3C"/>
      </a:accent1>
      <a:accent2>
        <a:srgbClr val="322D5A"/>
      </a:accent2>
      <a:accent3>
        <a:srgbClr val="463C78"/>
      </a:accent3>
      <a:accent4>
        <a:srgbClr val="8278BE"/>
      </a:accent4>
      <a:accent5>
        <a:srgbClr val="AAA5D2"/>
      </a:accent5>
      <a:accent6>
        <a:srgbClr val="D7D2EB"/>
      </a:accent6>
      <a:hlink>
        <a:srgbClr val="000000"/>
      </a:hlink>
      <a:folHlink>
        <a:srgbClr val="000000"/>
      </a:folHlink>
    </a:clrScheme>
    <a:fontScheme name="adidas">
      <a:majorFont>
        <a:latin typeface="adineue PRO TT Black"/>
        <a:ea typeface=""/>
        <a:cs typeface=""/>
      </a:majorFont>
      <a:minorFont>
        <a:latin typeface="adiText Light Bet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solidFill>
            <a:schemeClr val="accent3"/>
          </a:solidFill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GLOBAL TEMPLATE 2017 (BOLD PINK)</Template>
  <TotalTime>1985</TotalTime>
  <Words>88</Words>
  <Application>Microsoft Office PowerPoint</Application>
  <PresentationFormat>Personalizado</PresentationFormat>
  <Paragraphs>43</Paragraphs>
  <Slides>10</Slides>
  <Notes>5</Notes>
  <HiddenSlides>0</HiddenSlides>
  <MMClips>4</MMClips>
  <ScaleCrop>false</ScaleCrop>
  <HeadingPairs>
    <vt:vector size="8" baseType="variant">
      <vt:variant>
        <vt:lpstr>Fuentes usadas</vt:lpstr>
      </vt:variant>
      <vt:variant>
        <vt:i4>15</vt:i4>
      </vt:variant>
      <vt:variant>
        <vt:lpstr>Tema</vt:lpstr>
      </vt:variant>
      <vt:variant>
        <vt:i4>7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33" baseType="lpstr">
      <vt:lpstr>AdihausDIN</vt:lpstr>
      <vt:lpstr>AdihausDIN Cn</vt:lpstr>
      <vt:lpstr>adineue PRO</vt:lpstr>
      <vt:lpstr>adineue PRO Black</vt:lpstr>
      <vt:lpstr>adineue PRO Light</vt:lpstr>
      <vt:lpstr>adineue PRO TT Black</vt:lpstr>
      <vt:lpstr>adineue PRO TT Light</vt:lpstr>
      <vt:lpstr>adineue TEXT Black</vt:lpstr>
      <vt:lpstr>adineue TEXT Light</vt:lpstr>
      <vt:lpstr>adiText Light Beta</vt:lpstr>
      <vt:lpstr>Arial</vt:lpstr>
      <vt:lpstr>Arial Black</vt:lpstr>
      <vt:lpstr>Calibri</vt:lpstr>
      <vt:lpstr>Calibri Light</vt:lpstr>
      <vt:lpstr>Wingdings</vt:lpstr>
      <vt:lpstr>GLOBAL TEMPLATE 2017 (BOLD PINK)</vt:lpstr>
      <vt:lpstr>GLOBAL TEMPLATE 2017 (CORE RED)</vt:lpstr>
      <vt:lpstr>GLOBAL TEMPLATE 2017 (SOLAR GOLD)</vt:lpstr>
      <vt:lpstr>GLOBAL TEMPLATE 2017 (CORE GREEN)</vt:lpstr>
      <vt:lpstr>GLOBAL TEMPLATE 2017 (TEAL)</vt:lpstr>
      <vt:lpstr>GLOBAL TEMPLATE 2017 (LIGHT BLUE)</vt:lpstr>
      <vt:lpstr>GLOBAL TEMPLATE 2017 (ENERGY INK)</vt:lpstr>
      <vt:lpstr>think-cell Slide</vt:lpstr>
      <vt:lpstr>Patatas y Dragones</vt:lpstr>
      <vt:lpstr>Team members</vt:lpstr>
      <vt:lpstr>AGENDA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TEMPLATE</dc:title>
  <dc:creator>Frechoso, Javier</dc:creator>
  <cp:lastModifiedBy>Paula Gallucci</cp:lastModifiedBy>
  <cp:revision>156</cp:revision>
  <cp:lastPrinted>2015-05-04T06:43:15Z</cp:lastPrinted>
  <dcterms:created xsi:type="dcterms:W3CDTF">2019-03-09T19:27:14Z</dcterms:created>
  <dcterms:modified xsi:type="dcterms:W3CDTF">2019-03-24T07:53:20Z</dcterms:modified>
  <dc:language>English-UK</dc:language>
</cp:coreProperties>
</file>